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5"/>
  </p:notesMasterIdLst>
  <p:sldIdLst>
    <p:sldId id="268" r:id="rId2"/>
    <p:sldId id="269" r:id="rId3"/>
    <p:sldId id="270" r:id="rId4"/>
    <p:sldId id="271" r:id="rId5"/>
    <p:sldId id="272" r:id="rId6"/>
    <p:sldId id="273" r:id="rId7"/>
    <p:sldId id="274" r:id="rId8"/>
    <p:sldId id="275" r:id="rId9"/>
    <p:sldId id="276" r:id="rId10"/>
    <p:sldId id="277" r:id="rId11"/>
    <p:sldId id="278" r:id="rId12"/>
    <p:sldId id="279" r:id="rId13"/>
    <p:sldId id="281" r:id="rId14"/>
    <p:sldId id="280" r:id="rId15"/>
    <p:sldId id="282" r:id="rId16"/>
    <p:sldId id="283" r:id="rId17"/>
    <p:sldId id="284" r:id="rId18"/>
    <p:sldId id="285" r:id="rId19"/>
    <p:sldId id="309" r:id="rId20"/>
    <p:sldId id="307" r:id="rId21"/>
    <p:sldId id="288" r:id="rId22"/>
    <p:sldId id="286" r:id="rId23"/>
    <p:sldId id="287" r:id="rId24"/>
    <p:sldId id="310" r:id="rId25"/>
    <p:sldId id="306" r:id="rId26"/>
    <p:sldId id="308" r:id="rId27"/>
    <p:sldId id="289" r:id="rId28"/>
    <p:sldId id="290" r:id="rId29"/>
    <p:sldId id="291" r:id="rId30"/>
    <p:sldId id="292" r:id="rId31"/>
    <p:sldId id="293" r:id="rId32"/>
    <p:sldId id="294" r:id="rId33"/>
    <p:sldId id="295" r:id="rId34"/>
    <p:sldId id="296" r:id="rId35"/>
    <p:sldId id="297" r:id="rId36"/>
    <p:sldId id="298" r:id="rId37"/>
    <p:sldId id="299" r:id="rId38"/>
    <p:sldId id="300" r:id="rId39"/>
    <p:sldId id="301" r:id="rId40"/>
    <p:sldId id="259" r:id="rId41"/>
    <p:sldId id="303" r:id="rId42"/>
    <p:sldId id="304" r:id="rId43"/>
    <p:sldId id="305" r:id="rId44"/>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14B7A8D-DD01-B546-A5E7-E290157DA475}">
          <p14:sldIdLst>
            <p14:sldId id="268"/>
            <p14:sldId id="269"/>
            <p14:sldId id="270"/>
            <p14:sldId id="271"/>
            <p14:sldId id="272"/>
            <p14:sldId id="273"/>
            <p14:sldId id="274"/>
            <p14:sldId id="275"/>
            <p14:sldId id="276"/>
            <p14:sldId id="277"/>
            <p14:sldId id="278"/>
            <p14:sldId id="279"/>
            <p14:sldId id="281"/>
            <p14:sldId id="280"/>
            <p14:sldId id="282"/>
            <p14:sldId id="283"/>
            <p14:sldId id="284"/>
            <p14:sldId id="285"/>
            <p14:sldId id="309"/>
            <p14:sldId id="307"/>
            <p14:sldId id="288"/>
            <p14:sldId id="286"/>
            <p14:sldId id="287"/>
            <p14:sldId id="310"/>
            <p14:sldId id="306"/>
            <p14:sldId id="308"/>
            <p14:sldId id="289"/>
            <p14:sldId id="290"/>
            <p14:sldId id="291"/>
            <p14:sldId id="292"/>
            <p14:sldId id="293"/>
            <p14:sldId id="294"/>
            <p14:sldId id="295"/>
            <p14:sldId id="296"/>
            <p14:sldId id="297"/>
            <p14:sldId id="298"/>
            <p14:sldId id="299"/>
            <p14:sldId id="300"/>
            <p14:sldId id="301"/>
            <p14:sldId id="259"/>
            <p14:sldId id="303"/>
            <p14:sldId id="304"/>
            <p14:sldId id="305"/>
          </p14:sldIdLst>
        </p14:section>
        <p14:section name="Untitled Section" id="{2D1AE099-27EB-9A4F-AEE4-D1CACFFA45AC}">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0070"/>
    <a:srgbClr val="CCCCFF"/>
    <a:srgbClr val="CC99FF"/>
    <a:srgbClr val="E2006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852" autoAdjust="0"/>
    <p:restoredTop sz="78067" autoAdjust="0"/>
  </p:normalViewPr>
  <p:slideViewPr>
    <p:cSldViewPr snapToGrid="0" snapToObjects="1">
      <p:cViewPr varScale="1">
        <p:scale>
          <a:sx n="94" d="100"/>
          <a:sy n="94" d="100"/>
        </p:scale>
        <p:origin x="75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8B43D5-F3DC-4AF4-9F42-727DB04CA924}" type="datetimeFigureOut">
              <a:rPr lang="en-AU" smtClean="0"/>
              <a:t>21/07/2020</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CA2302-E05A-4141-A3CB-C676C85A38D4}" type="slidenum">
              <a:rPr lang="en-AU" smtClean="0"/>
              <a:t>‹#›</a:t>
            </a:fld>
            <a:endParaRPr lang="en-AU"/>
          </a:p>
        </p:txBody>
      </p:sp>
    </p:spTree>
    <p:extLst>
      <p:ext uri="{BB962C8B-B14F-4D97-AF65-F5344CB8AC3E}">
        <p14:creationId xmlns:p14="http://schemas.microsoft.com/office/powerpoint/2010/main" val="17494078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DE33756B-4704-1D4F-843C-6772EF240A36}" type="slidenum">
              <a:rPr lang="en-US" altLang="x-none" smtClean="0"/>
              <a:pPr/>
              <a:t>1</a:t>
            </a:fld>
            <a:endParaRPr lang="en-US" altLang="x-none"/>
          </a:p>
        </p:txBody>
      </p:sp>
    </p:spTree>
    <p:extLst>
      <p:ext uri="{BB962C8B-B14F-4D97-AF65-F5344CB8AC3E}">
        <p14:creationId xmlns:p14="http://schemas.microsoft.com/office/powerpoint/2010/main" val="37050657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554" indent="-177554">
              <a:buFontTx/>
              <a:buChar char="•"/>
            </a:pPr>
            <a:r>
              <a:rPr lang="en-AU" altLang="en-US" b="1" dirty="0" smtClean="0">
                <a:latin typeface="Arial" pitchFamily="34" charset="0"/>
                <a:ea typeface="MS PGothic" pitchFamily="34" charset="-128"/>
              </a:rPr>
              <a:t>Board Developed Courses </a:t>
            </a:r>
            <a:r>
              <a:rPr lang="en-AU" altLang="en-US" dirty="0" smtClean="0">
                <a:latin typeface="Arial" pitchFamily="34" charset="0"/>
                <a:ea typeface="MS PGothic" pitchFamily="34" charset="-128"/>
              </a:rPr>
              <a:t>are developed by NESA and all students in the state study the same course content and complete the same HSC examination. These courses may contribute to the calculation of a student’s ATAR . Life Skills Courses do not have an examination and are not included in the calculation of an ATAR.</a:t>
            </a:r>
          </a:p>
          <a:p>
            <a:pPr marL="177554" indent="-177554">
              <a:buFontTx/>
              <a:buChar char="•"/>
            </a:pPr>
            <a:r>
              <a:rPr lang="en-AU" altLang="en-US" b="1" dirty="0" smtClean="0">
                <a:latin typeface="Arial" pitchFamily="34" charset="0"/>
                <a:ea typeface="MS PGothic" pitchFamily="34" charset="-128"/>
              </a:rPr>
              <a:t>Board Endorsed Courses </a:t>
            </a:r>
            <a:r>
              <a:rPr lang="en-AU" altLang="en-US" dirty="0" smtClean="0">
                <a:latin typeface="Arial" pitchFamily="34" charset="0"/>
                <a:ea typeface="MS PGothic" pitchFamily="34" charset="-128"/>
              </a:rPr>
              <a:t>have syllabuses endorsed by NESA to cater </a:t>
            </a:r>
            <a:r>
              <a:rPr lang="en-AU" altLang="en-US" dirty="0" smtClean="0">
                <a:latin typeface="Arial" pitchFamily="34" charset="0"/>
                <a:ea typeface="ヒラギノ角ゴ Pro W3" charset="-128"/>
              </a:rPr>
              <a:t>for a wide candidature in areas of specific need not served by Board Developed Courses. </a:t>
            </a:r>
            <a:r>
              <a:rPr lang="en-AU" altLang="en-US" dirty="0" smtClean="0">
                <a:latin typeface="Arial" pitchFamily="34" charset="0"/>
                <a:ea typeface="MS PGothic" pitchFamily="34" charset="-128"/>
              </a:rPr>
              <a:t>These courses may offer an alternative career path for students.</a:t>
            </a:r>
          </a:p>
          <a:p>
            <a:r>
              <a:rPr lang="en-AU" altLang="en-US" dirty="0" smtClean="0">
                <a:latin typeface="Arial" pitchFamily="34" charset="0"/>
                <a:ea typeface="MS PGothic" pitchFamily="34" charset="-128"/>
              </a:rPr>
              <a:t>https://ace.nesa.nsw.edu.au/ace-6001</a:t>
            </a:r>
          </a:p>
          <a:p>
            <a:r>
              <a:rPr lang="en-AU" altLang="en-US" dirty="0" smtClean="0">
                <a:latin typeface="Arial" pitchFamily="34" charset="0"/>
                <a:ea typeface="MS PGothic" pitchFamily="34" charset="-128"/>
              </a:rPr>
              <a:t>https://ace.nesa.nsw.edu.au/ace-6005</a:t>
            </a:r>
          </a:p>
        </p:txBody>
      </p:sp>
      <p:sp>
        <p:nvSpPr>
          <p:cNvPr id="4" name="Slide Number Placeholder 3"/>
          <p:cNvSpPr>
            <a:spLocks noGrp="1"/>
          </p:cNvSpPr>
          <p:nvPr>
            <p:ph type="sldNum" sz="quarter" idx="10"/>
          </p:nvPr>
        </p:nvSpPr>
        <p:spPr/>
        <p:txBody>
          <a:bodyPr/>
          <a:lstStyle/>
          <a:p>
            <a:fld id="{DE33756B-4704-1D4F-843C-6772EF240A36}" type="slidenum">
              <a:rPr lang="en-US" altLang="x-none" smtClean="0"/>
              <a:pPr/>
              <a:t>10</a:t>
            </a:fld>
            <a:endParaRPr lang="en-US" altLang="x-none"/>
          </a:p>
        </p:txBody>
      </p:sp>
    </p:spTree>
    <p:extLst>
      <p:ext uri="{BB962C8B-B14F-4D97-AF65-F5344CB8AC3E}">
        <p14:creationId xmlns:p14="http://schemas.microsoft.com/office/powerpoint/2010/main" val="36009682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554" indent="-177554">
              <a:buFont typeface="Arial" panose="020B0604020202020204" pitchFamily="34" charset="0"/>
              <a:buChar char="•"/>
              <a:defRPr/>
            </a:pPr>
            <a:r>
              <a:rPr lang="en-AU" altLang="en-US" dirty="0" smtClean="0">
                <a:latin typeface="Arial" pitchFamily="34" charset="0"/>
                <a:ea typeface="ＭＳ Ｐゴシック" pitchFamily="34" charset="-128"/>
              </a:rPr>
              <a:t>It is the responsibility of the Universities Admission Centre (UAC)  to determine if a course can be included in the calculation of the ATAR. </a:t>
            </a:r>
          </a:p>
          <a:p>
            <a:pPr marL="177554" indent="-177554">
              <a:buFont typeface="Arial" panose="020B0604020202020204" pitchFamily="34" charset="0"/>
              <a:buChar char="•"/>
              <a:defRPr/>
            </a:pPr>
            <a:r>
              <a:rPr lang="en-AU" altLang="en-US" dirty="0" smtClean="0">
                <a:latin typeface="Arial" pitchFamily="34" charset="0"/>
                <a:ea typeface="ヒラギノ角ゴ Pro W3" pitchFamily="-1" charset="-128"/>
              </a:rPr>
              <a:t>Category A Courses have academic rigour and depth of knowledge to provide background for tertiary studies. Examples include Biology and Geography. </a:t>
            </a:r>
          </a:p>
          <a:p>
            <a:pPr marL="177554" indent="-177554">
              <a:buFont typeface="Arial" panose="020B0604020202020204" pitchFamily="34" charset="0"/>
              <a:buChar char="•"/>
              <a:defRPr/>
            </a:pPr>
            <a:r>
              <a:rPr lang="en-AU" altLang="en-US" dirty="0" smtClean="0">
                <a:latin typeface="Arial" pitchFamily="34" charset="0"/>
                <a:ea typeface="ヒラギノ角ゴ Pro W3" pitchFamily="-1" charset="-128"/>
              </a:rPr>
              <a:t>Category B Courses - no more than two units of Category B courses can be included in the ATAR calculation. Examples include Human Services and Hospitality.</a:t>
            </a:r>
          </a:p>
          <a:p>
            <a:pPr marL="177554" indent="-177554">
              <a:buFont typeface="Arial" panose="020B0604020202020204" pitchFamily="34" charset="0"/>
              <a:buChar char="•"/>
              <a:defRPr/>
            </a:pPr>
            <a:r>
              <a:rPr lang="en-AU" altLang="en-US" dirty="0" smtClean="0">
                <a:latin typeface="Arial" pitchFamily="34" charset="0"/>
                <a:ea typeface="ヒラギノ角ゴ Pro W3" pitchFamily="-1" charset="-128"/>
              </a:rPr>
              <a:t>Course category listings available at the UAC Website: https://www.uac.edu.au/future-applicants/atar/atar-courses.</a:t>
            </a:r>
            <a:r>
              <a:rPr lang="en-AU" altLang="en-US" baseline="0" dirty="0" smtClean="0">
                <a:latin typeface="Arial" pitchFamily="34" charset="0"/>
                <a:ea typeface="ヒラギノ角ゴ Pro W3" pitchFamily="-1" charset="-128"/>
              </a:rPr>
              <a:t> Go to </a:t>
            </a:r>
            <a:r>
              <a:rPr lang="en-AU" b="0" dirty="0" smtClean="0"/>
              <a:t>HSC Board Developed courses to be examined in 2020 pdf.</a:t>
            </a:r>
          </a:p>
          <a:p>
            <a:pPr marL="177554" indent="-177554">
              <a:buFont typeface="Arial" panose="020B0604020202020204" pitchFamily="34" charset="0"/>
              <a:buChar char="•"/>
              <a:defRPr/>
            </a:pPr>
            <a:endParaRPr lang="en-AU" altLang="en-US" b="0" dirty="0" smtClean="0">
              <a:latin typeface="Arial" pitchFamily="34" charset="0"/>
              <a:ea typeface="ヒラギノ角ゴ Pro W3" pitchFamily="-1" charset="-128"/>
            </a:endParaRPr>
          </a:p>
        </p:txBody>
      </p:sp>
      <p:sp>
        <p:nvSpPr>
          <p:cNvPr id="4" name="Slide Number Placeholder 3"/>
          <p:cNvSpPr>
            <a:spLocks noGrp="1"/>
          </p:cNvSpPr>
          <p:nvPr>
            <p:ph type="sldNum" sz="quarter" idx="10"/>
          </p:nvPr>
        </p:nvSpPr>
        <p:spPr/>
        <p:txBody>
          <a:bodyPr/>
          <a:lstStyle/>
          <a:p>
            <a:fld id="{DE33756B-4704-1D4F-843C-6772EF240A36}" type="slidenum">
              <a:rPr lang="en-US" altLang="x-none" smtClean="0"/>
              <a:pPr/>
              <a:t>11</a:t>
            </a:fld>
            <a:endParaRPr lang="en-US" altLang="x-none"/>
          </a:p>
        </p:txBody>
      </p:sp>
    </p:spTree>
    <p:extLst>
      <p:ext uri="{BB962C8B-B14F-4D97-AF65-F5344CB8AC3E}">
        <p14:creationId xmlns:p14="http://schemas.microsoft.com/office/powerpoint/2010/main" val="30086431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latin typeface="Arial" pitchFamily="34" charset="0"/>
                <a:ea typeface="ヒラギノ角ゴ Pro W3" charset="-128"/>
              </a:rPr>
              <a:t>https://ace.nesa.nsw.edu.au/ace-8019</a:t>
            </a:r>
          </a:p>
          <a:p>
            <a:r>
              <a:rPr lang="en-US" altLang="en-US" dirty="0" smtClean="0">
                <a:latin typeface="Arial" pitchFamily="34" charset="0"/>
                <a:ea typeface="ヒラギノ角ゴ Pro W3" charset="-128"/>
              </a:rPr>
              <a:t>https://educationstandards.nsw.edu.au/wps/portal/nesa/11-12/hsc/rules-and-processes</a:t>
            </a:r>
          </a:p>
        </p:txBody>
      </p:sp>
      <p:sp>
        <p:nvSpPr>
          <p:cNvPr id="4" name="Slide Number Placeholder 3"/>
          <p:cNvSpPr>
            <a:spLocks noGrp="1"/>
          </p:cNvSpPr>
          <p:nvPr>
            <p:ph type="sldNum" sz="quarter" idx="10"/>
          </p:nvPr>
        </p:nvSpPr>
        <p:spPr/>
        <p:txBody>
          <a:bodyPr/>
          <a:lstStyle/>
          <a:p>
            <a:fld id="{DE33756B-4704-1D4F-843C-6772EF240A36}" type="slidenum">
              <a:rPr lang="en-US" altLang="x-none" smtClean="0"/>
              <a:pPr/>
              <a:t>12</a:t>
            </a:fld>
            <a:endParaRPr lang="en-US" altLang="x-none"/>
          </a:p>
        </p:txBody>
      </p:sp>
    </p:spTree>
    <p:extLst>
      <p:ext uri="{BB962C8B-B14F-4D97-AF65-F5344CB8AC3E}">
        <p14:creationId xmlns:p14="http://schemas.microsoft.com/office/powerpoint/2010/main" val="23526859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https://ace.nesa.nsw.edu.au/ace-8020</a:t>
            </a:r>
          </a:p>
          <a:p>
            <a:r>
              <a:rPr lang="en-AU" dirty="0" smtClean="0"/>
              <a:t>https://ace.nesa.nsw.edu.au/ace-8026</a:t>
            </a:r>
            <a:endParaRPr lang="en-AU" dirty="0"/>
          </a:p>
        </p:txBody>
      </p:sp>
      <p:sp>
        <p:nvSpPr>
          <p:cNvPr id="4" name="Slide Number Placeholder 3"/>
          <p:cNvSpPr>
            <a:spLocks noGrp="1"/>
          </p:cNvSpPr>
          <p:nvPr>
            <p:ph type="sldNum" sz="quarter" idx="10"/>
          </p:nvPr>
        </p:nvSpPr>
        <p:spPr/>
        <p:txBody>
          <a:bodyPr/>
          <a:lstStyle/>
          <a:p>
            <a:fld id="{DE33756B-4704-1D4F-843C-6772EF240A36}" type="slidenum">
              <a:rPr lang="en-US" altLang="x-none" smtClean="0"/>
              <a:pPr/>
              <a:t>13</a:t>
            </a:fld>
            <a:endParaRPr lang="en-US" altLang="x-none"/>
          </a:p>
        </p:txBody>
      </p:sp>
    </p:spTree>
    <p:extLst>
      <p:ext uri="{BB962C8B-B14F-4D97-AF65-F5344CB8AC3E}">
        <p14:creationId xmlns:p14="http://schemas.microsoft.com/office/powerpoint/2010/main" val="2416934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https://ace.nesa.nsw.edu.au/ace-4003</a:t>
            </a:r>
            <a:endParaRPr lang="en-AU" dirty="0"/>
          </a:p>
        </p:txBody>
      </p:sp>
      <p:sp>
        <p:nvSpPr>
          <p:cNvPr id="4" name="Slide Number Placeholder 3"/>
          <p:cNvSpPr>
            <a:spLocks noGrp="1"/>
          </p:cNvSpPr>
          <p:nvPr>
            <p:ph type="sldNum" sz="quarter" idx="10"/>
          </p:nvPr>
        </p:nvSpPr>
        <p:spPr/>
        <p:txBody>
          <a:bodyPr/>
          <a:lstStyle/>
          <a:p>
            <a:fld id="{C7CA2302-E05A-4141-A3CB-C676C85A38D4}" type="slidenum">
              <a:rPr lang="en-AU" smtClean="0"/>
              <a:t>14</a:t>
            </a:fld>
            <a:endParaRPr lang="en-AU"/>
          </a:p>
        </p:txBody>
      </p:sp>
    </p:spTree>
    <p:extLst>
      <p:ext uri="{BB962C8B-B14F-4D97-AF65-F5344CB8AC3E}">
        <p14:creationId xmlns:p14="http://schemas.microsoft.com/office/powerpoint/2010/main" val="25340533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554" lvl="1" indent="-177554" eaLnBrk="1" hangingPunct="1">
              <a:buFont typeface="Arial" panose="020B0604020202020204" pitchFamily="34" charset="0"/>
              <a:buChar char="•"/>
              <a:defRPr/>
            </a:pPr>
            <a:r>
              <a:rPr lang="en-AU" altLang="en-US" dirty="0" smtClean="0">
                <a:latin typeface="Arial" pitchFamily="34" charset="0"/>
                <a:ea typeface="ＭＳ Ｐゴシック" pitchFamily="34" charset="-128"/>
                <a:cs typeface="Arial" pitchFamily="34" charset="0"/>
              </a:rPr>
              <a:t>Students must complete HSC: All My Own Work or its equivalent before they can be enrolled for any Preliminary or HSC course with NESA via Schools Online. </a:t>
            </a:r>
          </a:p>
          <a:p>
            <a:pPr marL="177554" indent="-177554" eaLnBrk="1" hangingPunct="1">
              <a:buFont typeface="Arial" panose="020B0604020202020204" pitchFamily="34" charset="0"/>
              <a:buChar char="•"/>
              <a:defRPr/>
            </a:pPr>
            <a:r>
              <a:rPr lang="en-AU" altLang="en-US" dirty="0" smtClean="0">
                <a:latin typeface="Arial" pitchFamily="34" charset="0"/>
                <a:ea typeface="ＭＳ Ｐゴシック" pitchFamily="34" charset="-128"/>
                <a:cs typeface="Arial" pitchFamily="34" charset="0"/>
              </a:rPr>
              <a:t>Only students entered for Stage 6 Life Skills courses are exempt from this requirement.</a:t>
            </a:r>
          </a:p>
          <a:p>
            <a:pPr marL="177554" indent="-177554" eaLnBrk="1" hangingPunct="1">
              <a:buFont typeface="Arial" panose="020B0604020202020204" pitchFamily="34" charset="0"/>
              <a:buChar char="•"/>
              <a:defRPr/>
            </a:pPr>
            <a:r>
              <a:rPr lang="en-AU" altLang="en-US" dirty="0" smtClean="0">
                <a:latin typeface="Arial" pitchFamily="34" charset="0"/>
                <a:ea typeface="ＭＳ Ｐゴシック" pitchFamily="34" charset="-128"/>
                <a:cs typeface="Arial" pitchFamily="34" charset="0"/>
              </a:rPr>
              <a:t>The HSC: All My Own Work program is integrated with other NSW syllabuses and programs. The program is designed to be delivered flexibly as self-paced learning modules.</a:t>
            </a:r>
          </a:p>
          <a:p>
            <a:pPr marL="177554" indent="-177554" eaLnBrk="1" hangingPunct="1">
              <a:buFont typeface="Arial" panose="020B0604020202020204" pitchFamily="34" charset="0"/>
              <a:buChar char="•"/>
              <a:defRPr/>
            </a:pPr>
            <a:r>
              <a:rPr lang="en-AU" altLang="en-US" dirty="0" smtClean="0">
                <a:latin typeface="Arial" pitchFamily="34" charset="0"/>
                <a:ea typeface="ＭＳ Ｐゴシック" pitchFamily="34" charset="-128"/>
                <a:cs typeface="Arial" pitchFamily="34" charset="0"/>
              </a:rPr>
              <a:t>The program is available on the NESA</a:t>
            </a:r>
            <a:r>
              <a:rPr lang="en-AU" altLang="en-US" baseline="0" dirty="0" smtClean="0">
                <a:latin typeface="Arial" pitchFamily="34" charset="0"/>
                <a:ea typeface="ＭＳ Ｐゴシック" pitchFamily="34" charset="-128"/>
                <a:cs typeface="Arial" pitchFamily="34" charset="0"/>
              </a:rPr>
              <a:t> w</a:t>
            </a:r>
            <a:r>
              <a:rPr lang="en-AU" altLang="en-US" dirty="0" smtClean="0">
                <a:latin typeface="Arial" pitchFamily="34" charset="0"/>
                <a:ea typeface="ＭＳ Ｐゴシック" pitchFamily="34" charset="-128"/>
                <a:cs typeface="Arial" pitchFamily="34" charset="0"/>
              </a:rPr>
              <a:t>ebsite: https://educationstandards.nsw.edu.au/wps/portal/nesa/11-12/hsc/hsc-all-my-own-work</a:t>
            </a:r>
          </a:p>
        </p:txBody>
      </p:sp>
      <p:sp>
        <p:nvSpPr>
          <p:cNvPr id="4" name="Slide Number Placeholder 3"/>
          <p:cNvSpPr>
            <a:spLocks noGrp="1"/>
          </p:cNvSpPr>
          <p:nvPr>
            <p:ph type="sldNum" sz="quarter" idx="10"/>
          </p:nvPr>
        </p:nvSpPr>
        <p:spPr/>
        <p:txBody>
          <a:bodyPr/>
          <a:lstStyle/>
          <a:p>
            <a:fld id="{DE33756B-4704-1D4F-843C-6772EF240A36}" type="slidenum">
              <a:rPr lang="en-US" altLang="x-none" smtClean="0"/>
              <a:pPr/>
              <a:t>15</a:t>
            </a:fld>
            <a:endParaRPr lang="en-US" altLang="x-none"/>
          </a:p>
        </p:txBody>
      </p:sp>
    </p:spTree>
    <p:extLst>
      <p:ext uri="{BB962C8B-B14F-4D97-AF65-F5344CB8AC3E}">
        <p14:creationId xmlns:p14="http://schemas.microsoft.com/office/powerpoint/2010/main" val="13970103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DE33756B-4704-1D4F-843C-6772EF240A36}" type="slidenum">
              <a:rPr lang="en-US" altLang="x-none" smtClean="0"/>
              <a:pPr/>
              <a:t>16</a:t>
            </a:fld>
            <a:endParaRPr lang="en-US" altLang="x-none"/>
          </a:p>
        </p:txBody>
      </p:sp>
    </p:spTree>
    <p:extLst>
      <p:ext uri="{BB962C8B-B14F-4D97-AF65-F5344CB8AC3E}">
        <p14:creationId xmlns:p14="http://schemas.microsoft.com/office/powerpoint/2010/main" val="4838367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177554" indent="-177554">
              <a:buFont typeface="Arial" panose="020B0604020202020204" pitchFamily="34" charset="0"/>
              <a:buChar char="•"/>
            </a:pPr>
            <a:r>
              <a:rPr lang="en-US" b="1" dirty="0"/>
              <a:t>English Standard</a:t>
            </a:r>
            <a:r>
              <a:rPr lang="en-AU" dirty="0"/>
              <a:t> is designed for students to increase their expertise in English to enhance their personal, educational, social and vocational lives. The English Standard course provides students with the opportunity to analyse, study and enjoy a breadth and variety of English texts to become confident and effective communicators.</a:t>
            </a:r>
          </a:p>
          <a:p>
            <a:pPr marL="177554" indent="-177554">
              <a:buFont typeface="Arial" panose="020B0604020202020204" pitchFamily="34" charset="0"/>
              <a:buChar char="•"/>
            </a:pPr>
            <a:r>
              <a:rPr lang="en-US" b="1" dirty="0"/>
              <a:t>English Advanced</a:t>
            </a:r>
            <a:r>
              <a:rPr lang="en-US" dirty="0"/>
              <a:t> </a:t>
            </a:r>
            <a:r>
              <a:rPr lang="en-AU" dirty="0"/>
              <a:t>is designed for students who have a particular interest and ability in the subject and who desire to engage with challenging learning experiences that will enrich their personal, intellectual, academic, social and vocational lives. They study challenging written, spoken, visual, multimodal and digital texts that represent and reflect a changing global world. </a:t>
            </a:r>
          </a:p>
          <a:p>
            <a:pPr marL="177554" indent="-177554">
              <a:buFont typeface="Arial" panose="020B0604020202020204" pitchFamily="34" charset="0"/>
              <a:buChar char="•"/>
            </a:pPr>
            <a:r>
              <a:rPr lang="en-AU" b="1" dirty="0"/>
              <a:t>English EAL/D</a:t>
            </a:r>
            <a:r>
              <a:rPr lang="en-AU" dirty="0"/>
              <a:t> addresses the needs of a specific group of students and shares the overall aim and rationale of English. When presented at the HSC, the English EAL/D course will satisfy NESA requirements for the study of English. The English EAL/D course is designed for students to become proficient in English to enhance their personal, educational, social and vocational lives. The course provides students with the opportunity to analyse, study and enjoy a breadth and variety of English texts to become confident and effective communicators. </a:t>
            </a:r>
          </a:p>
          <a:p>
            <a:pPr marL="177554" indent="-177554">
              <a:buFont typeface="Arial" panose="020B0604020202020204" pitchFamily="34" charset="0"/>
              <a:buChar char="•"/>
            </a:pPr>
            <a:r>
              <a:rPr lang="en-US" b="1" dirty="0"/>
              <a:t>English Studies </a:t>
            </a:r>
            <a:r>
              <a:rPr lang="en-AU" dirty="0"/>
              <a:t>is distinctive in its focus on the development of students’ language, literacy and literary skills. It is designed to provide students with opportunities to become competent, confident and engaged communicators and to study and enjoy a breadth and variety of texts in English. English Studies focuses on supporting students to refine their skills and knowledge in English and consolidate their English literacy skills to enhance their personal, educational, social and vocational lives.  English Studies is a Board Developed Course, with an optional HSC examination, for those students wanting to enter university.</a:t>
            </a:r>
          </a:p>
          <a:p>
            <a:pPr marL="177554" indent="-177554">
              <a:buFont typeface="Arial" panose="020B0604020202020204" pitchFamily="34" charset="0"/>
              <a:buChar char="•"/>
            </a:pPr>
            <a:r>
              <a:rPr lang="en-AU" b="1" dirty="0"/>
              <a:t>English Extension 1</a:t>
            </a:r>
            <a:r>
              <a:rPr lang="en-AU" dirty="0"/>
              <a:t> provides students who undertake Advanced English and are accomplished in their use of English with the opportunity to extend their use of language and self-expression in creative and critical ways.</a:t>
            </a:r>
          </a:p>
          <a:p>
            <a:endParaRPr lang="en-AU" dirty="0"/>
          </a:p>
          <a:p>
            <a:pPr marL="177554" indent="-177554">
              <a:buFont typeface="Arial" panose="020B0604020202020204" pitchFamily="34" charset="0"/>
              <a:buChar char="•"/>
            </a:pPr>
            <a:r>
              <a:rPr lang="en-US" dirty="0"/>
              <a:t>Students should seek advice from the English Faculty regarding their suitability for a particular course. </a:t>
            </a:r>
            <a:endParaRPr lang="en-US" dirty="0" smtClean="0"/>
          </a:p>
          <a:p>
            <a:pPr marL="0" indent="0">
              <a:buFont typeface="Arial" panose="020B0604020202020204" pitchFamily="34" charset="0"/>
              <a:buNone/>
            </a:pPr>
            <a:endParaRPr lang="en-US" dirty="0"/>
          </a:p>
          <a:p>
            <a:pPr marL="177554" indent="-177554">
              <a:buFont typeface="Arial" panose="020B0604020202020204" pitchFamily="34" charset="0"/>
              <a:buChar char="•"/>
            </a:pPr>
            <a:r>
              <a:rPr lang="en-US" dirty="0" smtClean="0"/>
              <a:t>http://educationstandards.nsw.edu.au/wps/portal/nesa/11-12/stage-6-learning-areas/stage-6-english</a:t>
            </a:r>
            <a:endParaRPr lang="en-AU" dirty="0"/>
          </a:p>
          <a:p>
            <a:endParaRPr lang="en-AU" dirty="0"/>
          </a:p>
        </p:txBody>
      </p:sp>
      <p:sp>
        <p:nvSpPr>
          <p:cNvPr id="4" name="Slide Number Placeholder 3"/>
          <p:cNvSpPr>
            <a:spLocks noGrp="1"/>
          </p:cNvSpPr>
          <p:nvPr>
            <p:ph type="sldNum" sz="quarter" idx="10"/>
          </p:nvPr>
        </p:nvSpPr>
        <p:spPr/>
        <p:txBody>
          <a:bodyPr/>
          <a:lstStyle/>
          <a:p>
            <a:fld id="{DE33756B-4704-1D4F-843C-6772EF240A36}" type="slidenum">
              <a:rPr lang="en-US" altLang="x-none" smtClean="0"/>
              <a:pPr/>
              <a:t>17</a:t>
            </a:fld>
            <a:endParaRPr lang="en-US" altLang="x-none"/>
          </a:p>
        </p:txBody>
      </p:sp>
    </p:spTree>
    <p:extLst>
      <p:ext uri="{BB962C8B-B14F-4D97-AF65-F5344CB8AC3E}">
        <p14:creationId xmlns:p14="http://schemas.microsoft.com/office/powerpoint/2010/main" val="17621328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177554" indent="-177554">
              <a:buFont typeface="Arial" panose="020B0604020202020204" pitchFamily="34" charset="0"/>
              <a:buChar char="•"/>
            </a:pPr>
            <a:r>
              <a:rPr lang="en-US" b="1" dirty="0" smtClean="0"/>
              <a:t>English </a:t>
            </a:r>
            <a:r>
              <a:rPr lang="en-US" b="1" dirty="0"/>
              <a:t>Advanced</a:t>
            </a:r>
            <a:r>
              <a:rPr lang="en-US" dirty="0"/>
              <a:t> </a:t>
            </a:r>
            <a:r>
              <a:rPr lang="en-AU" dirty="0"/>
              <a:t>is designed for students who have a particular interest and ability in the subject and who desire to engage with challenging learning experiences that will enrich their personal, intellectual, academic, social and vocational lives. They study challenging written, spoken, visual, multimodal and digital texts that represent and reflect a changing global world. </a:t>
            </a:r>
            <a:endParaRPr lang="en-AU" dirty="0" smtClean="0"/>
          </a:p>
          <a:p>
            <a:pPr marL="177554" indent="-177554">
              <a:buFont typeface="Arial" panose="020B0604020202020204" pitchFamily="34" charset="0"/>
              <a:buChar char="•"/>
            </a:pPr>
            <a:r>
              <a:rPr lang="en-AU" b="1" dirty="0" smtClean="0"/>
              <a:t>English Extension 1</a:t>
            </a:r>
            <a:r>
              <a:rPr lang="en-AU" dirty="0" smtClean="0"/>
              <a:t> provides students who undertake Advanced English and are accomplished in their use of English with the opportunity to extend their use of language and self-expression in creative and critical ways.</a:t>
            </a:r>
          </a:p>
          <a:p>
            <a:pPr marL="177554" indent="-177554">
              <a:buFont typeface="Arial" panose="020B0604020202020204" pitchFamily="34" charset="0"/>
              <a:buChar char="•"/>
            </a:pPr>
            <a:r>
              <a:rPr lang="en-AU" b="1" dirty="0" smtClean="0"/>
              <a:t>English Extension 2</a:t>
            </a:r>
            <a:r>
              <a:rPr lang="en-AU" dirty="0" smtClean="0"/>
              <a:t> </a:t>
            </a:r>
            <a:r>
              <a:rPr lang="en-US" altLang="en-US" dirty="0" smtClean="0">
                <a:latin typeface="Arial" pitchFamily="34" charset="0"/>
                <a:ea typeface="ヒラギノ角ゴ Pro W3" charset="-128"/>
              </a:rPr>
              <a:t>consists of a Major Work undertaken over 60 indicative hours of study. This course </a:t>
            </a:r>
            <a:r>
              <a:rPr lang="en-AU" dirty="0" smtClean="0"/>
              <a:t>provides students with the opportunity to apply and extend research skills developed in the English Extension Year 11 course to their own extensive investigation and develop autonomy and skills as a learner and composer. English Extension 2 develops independent and collaborative learning skills and higher-order critical thinking that are essential at tertiary levels of study and in the workplace. The course is designed for students who are independent learners with an interest in literature and a desire to pursue specialised study of English.</a:t>
            </a:r>
          </a:p>
          <a:p>
            <a:pPr marL="177554" marR="0" indent="-177554"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1" dirty="0" smtClean="0"/>
              <a:t>English Standard</a:t>
            </a:r>
            <a:r>
              <a:rPr lang="en-AU" dirty="0" smtClean="0"/>
              <a:t> is designed for students to increase their expertise in English to enhance their personal, educational, social and vocational lives. The English Standard course provides students with the opportunity to analyse, study and enjoy a breadth and variety of English texts to become confident and effective communicators.</a:t>
            </a:r>
          </a:p>
          <a:p>
            <a:pPr marL="177554" indent="-177554">
              <a:buFont typeface="Arial" panose="020B0604020202020204" pitchFamily="34" charset="0"/>
              <a:buChar char="•"/>
            </a:pPr>
            <a:r>
              <a:rPr lang="en-AU" b="1" dirty="0" smtClean="0"/>
              <a:t>English </a:t>
            </a:r>
            <a:r>
              <a:rPr lang="en-AU" b="1" dirty="0"/>
              <a:t>EAL/D</a:t>
            </a:r>
            <a:r>
              <a:rPr lang="en-AU" dirty="0"/>
              <a:t> addresses the needs of a specific group of students and shares the overall aim and rationale of English. When presented at the HSC, the English EAL/D course will satisfy NESA requirements for the study of English. The English EAL/D course is designed for students to become proficient in English to enhance their personal, educational, social and vocational lives. The course provides students with the opportunity to analyse, study and enjoy a breadth and variety of English texts to become confident and effective communicators. </a:t>
            </a:r>
          </a:p>
          <a:p>
            <a:pPr marL="177554" indent="-177554" defTabSz="473476">
              <a:buFont typeface="Arial" panose="020B0604020202020204" pitchFamily="34" charset="0"/>
              <a:buChar char="•"/>
              <a:defRPr/>
            </a:pPr>
            <a:r>
              <a:rPr lang="en-US" b="1" dirty="0"/>
              <a:t>English Studies </a:t>
            </a:r>
            <a:r>
              <a:rPr lang="en-AU" dirty="0"/>
              <a:t>is distinctive in its focus on the development of students’ language, literacy and literary skills. It is designed to provide students with opportunities to become competent, confident and engaged communicators and to study and enjoy a breadth and variety of texts in English. English Studies focuses on supporting students to refine their skills and knowledge in English and consolidate their English literacy skills to enhance their personal, educational, social and vocational lives. </a:t>
            </a:r>
            <a:endParaRPr lang="en-AU" dirty="0" smtClean="0"/>
          </a:p>
          <a:p>
            <a:pPr marL="177554" indent="-177554" defTabSz="473476">
              <a:buFont typeface="Arial" panose="020B0604020202020204" pitchFamily="34" charset="0"/>
              <a:buChar char="•"/>
              <a:defRPr/>
            </a:pPr>
            <a:r>
              <a:rPr lang="en-US" dirty="0" smtClean="0"/>
              <a:t>In English Studies, students will be able to sit for an optional HSC examination and will be reported on a common scale with the English Standard and English Advanced courses. Students choosing not to sit for the English Studies HSC examination will still be eligible for the HSC if they have satisfactorily completed courses that comprise the pattern of study required by NESA. To be eligible for an ATAR, students studying the English Studies course must complete the optional HSC examination and include a further 8 units of Category A courses in their pattern of study.</a:t>
            </a:r>
            <a:endParaRPr lang="en-AU" dirty="0"/>
          </a:p>
          <a:p>
            <a:pPr marL="177554" indent="-177554">
              <a:buFont typeface="Arial" panose="020B0604020202020204" pitchFamily="34" charset="0"/>
              <a:buChar char="•"/>
            </a:pPr>
            <a:r>
              <a:rPr lang="en-US" dirty="0"/>
              <a:t>Students should seek advice from the English Faculty regarding their suitability for a particular course. </a:t>
            </a:r>
            <a:endParaRPr lang="en-US" dirty="0" smtClean="0"/>
          </a:p>
          <a:p>
            <a:pPr marL="177554" indent="-177554">
              <a:buFont typeface="Arial" panose="020B0604020202020204" pitchFamily="34" charset="0"/>
              <a:buChar char="•"/>
            </a:pPr>
            <a:endParaRPr lang="en-US" dirty="0"/>
          </a:p>
          <a:p>
            <a:r>
              <a:rPr lang="en-AU" dirty="0" smtClean="0"/>
              <a:t>http://educationstandards.nsw.edu.au/wps/portal/nesa/11-12/stage-6-learning-areas/stage-6-english </a:t>
            </a:r>
            <a:endParaRPr lang="en-AU" dirty="0"/>
          </a:p>
        </p:txBody>
      </p:sp>
      <p:sp>
        <p:nvSpPr>
          <p:cNvPr id="4" name="Slide Number Placeholder 3"/>
          <p:cNvSpPr>
            <a:spLocks noGrp="1"/>
          </p:cNvSpPr>
          <p:nvPr>
            <p:ph type="sldNum" sz="quarter" idx="10"/>
          </p:nvPr>
        </p:nvSpPr>
        <p:spPr/>
        <p:txBody>
          <a:bodyPr/>
          <a:lstStyle/>
          <a:p>
            <a:fld id="{DE33756B-4704-1D4F-843C-6772EF240A36}" type="slidenum">
              <a:rPr lang="en-US" altLang="x-none" smtClean="0"/>
              <a:pPr/>
              <a:t>18</a:t>
            </a:fld>
            <a:endParaRPr lang="en-US" altLang="x-none"/>
          </a:p>
        </p:txBody>
      </p:sp>
    </p:spTree>
    <p:extLst>
      <p:ext uri="{BB962C8B-B14F-4D97-AF65-F5344CB8AC3E}">
        <p14:creationId xmlns:p14="http://schemas.microsoft.com/office/powerpoint/2010/main" val="30586839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defRPr/>
            </a:pPr>
            <a:r>
              <a:rPr lang="en-AU" dirty="0" smtClean="0"/>
              <a:t>Study in the </a:t>
            </a:r>
            <a:r>
              <a:rPr lang="en-AU" b="1" dirty="0" smtClean="0"/>
              <a:t>Creative Arts </a:t>
            </a:r>
            <a:r>
              <a:rPr lang="en-AU" dirty="0" smtClean="0"/>
              <a:t>provides students with strong discipline based knowledge and the fundamental skills, creative expertise, learning mindset and critical capabilities for the future world of work. Creative Arts students experience and develop the complex skills required to create and test ideas, generate creative works with confidence, shape inquiry and to critically evaluate and reflect on what they do. Study in the Creative Arts prepares students to be significant producers and informed consumers of culture.</a:t>
            </a:r>
          </a:p>
          <a:p>
            <a:pPr marL="0" indent="0">
              <a:buFontTx/>
              <a:buNone/>
              <a:defRPr/>
            </a:pPr>
            <a:r>
              <a:rPr lang="en-AU" dirty="0" smtClean="0"/>
              <a:t>https://educationstandards.nsw.edu.au/wps/portal/nesa/11-12/stage-6-learning-areas/stage-6-creative-arts</a:t>
            </a:r>
          </a:p>
          <a:p>
            <a:pPr marL="0" indent="0">
              <a:buFontTx/>
              <a:buNone/>
              <a:defRPr/>
            </a:pPr>
            <a:endParaRPr lang="en-AU" dirty="0" smtClean="0"/>
          </a:p>
          <a:p>
            <a:pPr marL="0" indent="0">
              <a:buFontTx/>
              <a:buNone/>
              <a:defRPr/>
            </a:pPr>
            <a:endParaRPr lang="en-AU" dirty="0" smtClean="0"/>
          </a:p>
          <a:p>
            <a:pPr marL="0" indent="0">
              <a:buFontTx/>
              <a:buNone/>
              <a:defRPr/>
            </a:pPr>
            <a:endParaRPr lang="en-AU" dirty="0" smtClean="0"/>
          </a:p>
        </p:txBody>
      </p:sp>
      <p:sp>
        <p:nvSpPr>
          <p:cNvPr id="4" name="Slide Number Placeholder 3"/>
          <p:cNvSpPr>
            <a:spLocks noGrp="1"/>
          </p:cNvSpPr>
          <p:nvPr>
            <p:ph type="sldNum" sz="quarter" idx="10"/>
          </p:nvPr>
        </p:nvSpPr>
        <p:spPr/>
        <p:txBody>
          <a:bodyPr/>
          <a:lstStyle/>
          <a:p>
            <a:fld id="{DE33756B-4704-1D4F-843C-6772EF240A36}" type="slidenum">
              <a:rPr lang="en-US" altLang="x-none" smtClean="0"/>
              <a:pPr/>
              <a:t>19</a:t>
            </a:fld>
            <a:endParaRPr lang="en-US" altLang="x-none"/>
          </a:p>
        </p:txBody>
      </p:sp>
    </p:spTree>
    <p:extLst>
      <p:ext uri="{BB962C8B-B14F-4D97-AF65-F5344CB8AC3E}">
        <p14:creationId xmlns:p14="http://schemas.microsoft.com/office/powerpoint/2010/main" val="23641489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DE33756B-4704-1D4F-843C-6772EF240A36}" type="slidenum">
              <a:rPr lang="en-US" altLang="x-none" smtClean="0"/>
              <a:pPr/>
              <a:t>2</a:t>
            </a:fld>
            <a:endParaRPr lang="en-US" altLang="x-none"/>
          </a:p>
        </p:txBody>
      </p:sp>
    </p:spTree>
    <p:extLst>
      <p:ext uri="{BB962C8B-B14F-4D97-AF65-F5344CB8AC3E}">
        <p14:creationId xmlns:p14="http://schemas.microsoft.com/office/powerpoint/2010/main" val="867990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defRPr/>
            </a:pPr>
            <a:r>
              <a:rPr lang="en-AU" dirty="0" smtClean="0"/>
              <a:t>Human Society and its Environment is the study of how humans interact with the world, how society operates and how it is changing. Through the study of HSIE, students develop the skills to prepare them to actively and responsibly participate as informed citizens in the contemporary world.</a:t>
            </a:r>
          </a:p>
          <a:p>
            <a:pPr marL="0" indent="0">
              <a:buFontTx/>
              <a:buNone/>
              <a:defRPr/>
            </a:pPr>
            <a:endParaRPr lang="en-AU" dirty="0" smtClean="0"/>
          </a:p>
          <a:p>
            <a:pPr marL="0" indent="0">
              <a:buFontTx/>
              <a:buNone/>
              <a:defRPr/>
            </a:pPr>
            <a:r>
              <a:rPr lang="en-AU" dirty="0" smtClean="0"/>
              <a:t>https://educationstandards.nsw.edu.au/wps/portal/nesa/11-12/stage-6-learning-areas/hsie</a:t>
            </a:r>
          </a:p>
          <a:p>
            <a:pPr marL="0" indent="0">
              <a:buFontTx/>
              <a:buNone/>
              <a:defRPr/>
            </a:pPr>
            <a:endParaRPr lang="en-AU" dirty="0" smtClean="0"/>
          </a:p>
          <a:p>
            <a:pPr marL="0" indent="0">
              <a:buFontTx/>
              <a:buNone/>
              <a:defRPr/>
            </a:pPr>
            <a:r>
              <a:rPr lang="en-AU" b="1" dirty="0" smtClean="0"/>
              <a:t>History Extension </a:t>
            </a:r>
            <a:r>
              <a:rPr lang="en-AU" dirty="0" smtClean="0"/>
              <a:t>provides students with opportunities to examine the way history is constructed and the role of historians. Students investigate the nature of history and changing approaches to its construction through sampling the works of various writers, historians and others involved in the practice of history. Students apply their understanding to undertake an individual investigative project, focusing on an area of changing historical interpretation.</a:t>
            </a:r>
          </a:p>
          <a:p>
            <a:pPr marL="0" indent="0">
              <a:buFontTx/>
              <a:buNone/>
              <a:defRPr/>
            </a:pPr>
            <a:endParaRPr lang="en-AU" dirty="0" smtClean="0"/>
          </a:p>
          <a:p>
            <a:pPr rtl="0"/>
            <a:r>
              <a:rPr lang="en-AU" dirty="0" smtClean="0"/>
              <a:t>Year 11 Ancient History or Modern History is a prerequisite for entry into Year 12 History Extension.</a:t>
            </a:r>
          </a:p>
          <a:p>
            <a:pPr rtl="0"/>
            <a:r>
              <a:rPr lang="en-AU" dirty="0" smtClean="0"/>
              <a:t>Year 12 Ancient History or Modern History is a co-requisite for Year 12 History Extension.</a:t>
            </a:r>
          </a:p>
          <a:p>
            <a:pPr marL="0" indent="0">
              <a:buFontTx/>
              <a:buNone/>
              <a:defRPr/>
            </a:pPr>
            <a:endParaRPr lang="en-AU" dirty="0" smtClean="0"/>
          </a:p>
        </p:txBody>
      </p:sp>
      <p:sp>
        <p:nvSpPr>
          <p:cNvPr id="4" name="Slide Number Placeholder 3"/>
          <p:cNvSpPr>
            <a:spLocks noGrp="1"/>
          </p:cNvSpPr>
          <p:nvPr>
            <p:ph type="sldNum" sz="quarter" idx="10"/>
          </p:nvPr>
        </p:nvSpPr>
        <p:spPr/>
        <p:txBody>
          <a:bodyPr/>
          <a:lstStyle/>
          <a:p>
            <a:fld id="{DE33756B-4704-1D4F-843C-6772EF240A36}" type="slidenum">
              <a:rPr lang="en-US" altLang="x-none" smtClean="0"/>
              <a:pPr/>
              <a:t>20</a:t>
            </a:fld>
            <a:endParaRPr lang="en-US" altLang="x-none"/>
          </a:p>
        </p:txBody>
      </p:sp>
    </p:spTree>
    <p:extLst>
      <p:ext uri="{BB962C8B-B14F-4D97-AF65-F5344CB8AC3E}">
        <p14:creationId xmlns:p14="http://schemas.microsoft.com/office/powerpoint/2010/main" val="7155902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554" indent="-177554">
              <a:buFontTx/>
              <a:buChar char="•"/>
              <a:defRPr/>
            </a:pPr>
            <a:r>
              <a:rPr lang="en-US" altLang="en-US" dirty="0" smtClean="0">
                <a:latin typeface="Arial" pitchFamily="34" charset="0"/>
                <a:ea typeface="ＭＳ Ｐゴシック" pitchFamily="34" charset="-128"/>
                <a:cs typeface="Arial" pitchFamily="34" charset="0"/>
              </a:rPr>
              <a:t>Eligibility criteria apply language</a:t>
            </a:r>
            <a:r>
              <a:rPr lang="en-US" altLang="en-US" baseline="0" dirty="0" smtClean="0">
                <a:latin typeface="Arial" pitchFamily="34" charset="0"/>
                <a:ea typeface="ＭＳ Ｐゴシック" pitchFamily="34" charset="-128"/>
                <a:cs typeface="Arial" pitchFamily="34" charset="0"/>
              </a:rPr>
              <a:t> courses</a:t>
            </a:r>
            <a:r>
              <a:rPr lang="en-US" altLang="en-US" dirty="0" smtClean="0">
                <a:latin typeface="Arial" pitchFamily="34" charset="0"/>
                <a:ea typeface="ＭＳ Ｐゴシック" pitchFamily="34" charset="-128"/>
                <a:cs typeface="Arial" pitchFamily="34" charset="0"/>
              </a:rPr>
              <a:t>. Eligibility criterion is available at: https://ace.nesa.nsw.edu.au/ace-8008</a:t>
            </a:r>
          </a:p>
          <a:p>
            <a:pPr marL="177554" indent="-177554">
              <a:buFontTx/>
              <a:buChar char="•"/>
              <a:defRPr/>
            </a:pPr>
            <a:r>
              <a:rPr lang="en-US" altLang="en-US" dirty="0" smtClean="0">
                <a:latin typeface="Arial" pitchFamily="34" charset="0"/>
                <a:ea typeface="ＭＳ Ｐゴシック" pitchFamily="34" charset="-128"/>
                <a:cs typeface="Arial" pitchFamily="34" charset="0"/>
              </a:rPr>
              <a:t>https://educationstandards.nsw.edu.au/wps/portal/nesa/11-12/stage-6-learning-areas/stage-6-languages/eligibility</a:t>
            </a:r>
          </a:p>
          <a:p>
            <a:pPr marL="177554" indent="-177554">
              <a:buFontTx/>
              <a:buChar char="•"/>
              <a:defRPr/>
            </a:pPr>
            <a:r>
              <a:rPr lang="en-US" altLang="en-US" dirty="0" smtClean="0">
                <a:latin typeface="Arial" pitchFamily="34" charset="0"/>
                <a:ea typeface="ＭＳ Ｐゴシック" pitchFamily="34" charset="-128"/>
                <a:cs typeface="Arial" pitchFamily="34" charset="0"/>
              </a:rPr>
              <a:t>Language</a:t>
            </a:r>
            <a:r>
              <a:rPr lang="en-US" altLang="en-US" baseline="0" dirty="0" smtClean="0">
                <a:latin typeface="Arial" pitchFamily="34" charset="0"/>
                <a:ea typeface="ＭＳ Ｐゴシック" pitchFamily="34" charset="-128"/>
                <a:cs typeface="Arial" pitchFamily="34" charset="0"/>
              </a:rPr>
              <a:t> in Context</a:t>
            </a:r>
            <a:r>
              <a:rPr lang="en-US" altLang="en-US" dirty="0" smtClean="0">
                <a:latin typeface="Arial" pitchFamily="34" charset="0"/>
                <a:ea typeface="ＭＳ Ｐゴシック" pitchFamily="34" charset="-128"/>
                <a:cs typeface="Arial" pitchFamily="34" charset="0"/>
              </a:rPr>
              <a:t> usually have at least one parent who speaks the language at home, or may themselves have been born overseas and emigrated to Australia at a young age.</a:t>
            </a:r>
          </a:p>
          <a:p>
            <a:pPr marL="177554" indent="-177554">
              <a:buFontTx/>
              <a:buChar char="•"/>
              <a:defRPr/>
            </a:pPr>
            <a:r>
              <a:rPr lang="en-AU" altLang="en-US" dirty="0" smtClean="0">
                <a:latin typeface="Arial" pitchFamily="34" charset="0"/>
                <a:ea typeface="ヒラギノ角ゴ Pro W3" pitchFamily="-1" charset="-128"/>
                <a:cs typeface="Arial" pitchFamily="34" charset="0"/>
              </a:rPr>
              <a:t>In languages where Extension courses are offered, the Extension courses are available to HSC Continuers course candidates only.</a:t>
            </a:r>
          </a:p>
          <a:p>
            <a:endParaRPr lang="en-AU" dirty="0" smtClean="0"/>
          </a:p>
          <a:p>
            <a:r>
              <a:rPr lang="en-AU" dirty="0" smtClean="0"/>
              <a:t>https://ace.nesa.nsw.edu.au/ace-6002</a:t>
            </a:r>
          </a:p>
          <a:p>
            <a:r>
              <a:rPr lang="en-AU" dirty="0" smtClean="0"/>
              <a:t>https://ace.nesa.nsw.edu.au/ace-8008</a:t>
            </a:r>
          </a:p>
          <a:p>
            <a:r>
              <a:rPr lang="en-AU" dirty="0" smtClean="0"/>
              <a:t>https://educationstandards.nsw.edu.au/wps/portal/nesa/11-12/stage-6-learning-areas/stage-6-languages/eligibility</a:t>
            </a:r>
          </a:p>
        </p:txBody>
      </p:sp>
      <p:sp>
        <p:nvSpPr>
          <p:cNvPr id="4" name="Slide Number Placeholder 3"/>
          <p:cNvSpPr>
            <a:spLocks noGrp="1"/>
          </p:cNvSpPr>
          <p:nvPr>
            <p:ph type="sldNum" sz="quarter" idx="10"/>
          </p:nvPr>
        </p:nvSpPr>
        <p:spPr/>
        <p:txBody>
          <a:bodyPr/>
          <a:lstStyle/>
          <a:p>
            <a:fld id="{DE33756B-4704-1D4F-843C-6772EF240A36}" type="slidenum">
              <a:rPr lang="en-US" altLang="x-none" smtClean="0"/>
              <a:pPr/>
              <a:t>21</a:t>
            </a:fld>
            <a:endParaRPr lang="en-US" altLang="x-none"/>
          </a:p>
        </p:txBody>
      </p:sp>
    </p:spTree>
    <p:extLst>
      <p:ext uri="{BB962C8B-B14F-4D97-AF65-F5344CB8AC3E}">
        <p14:creationId xmlns:p14="http://schemas.microsoft.com/office/powerpoint/2010/main" val="37626469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177554" indent="-177554" defTabSz="473476">
              <a:buFontTx/>
              <a:buChar char="•"/>
              <a:defRPr/>
            </a:pPr>
            <a:r>
              <a:rPr lang="en-US" dirty="0" smtClean="0"/>
              <a:t>The </a:t>
            </a:r>
            <a:r>
              <a:rPr lang="en-US" b="1" dirty="0" smtClean="0"/>
              <a:t>Mathematics Advanced </a:t>
            </a:r>
            <a:r>
              <a:rPr lang="en-US" dirty="0" smtClean="0"/>
              <a:t>course is a calculus based course focused on developing student awareness of mathematics as a unique and powerful way of viewing the world to investigate order, relation, pattern, uncertainty and generality.</a:t>
            </a:r>
          </a:p>
          <a:p>
            <a:pPr marL="177554" indent="-177554" defTabSz="473476">
              <a:buFontTx/>
              <a:buChar char="•"/>
              <a:defRPr/>
            </a:pPr>
            <a:r>
              <a:rPr lang="en-AU" b="1" dirty="0" smtClean="0">
                <a:latin typeface="Arial" panose="020B0604020202020204" pitchFamily="34" charset="0"/>
                <a:cs typeface="Arial" panose="020B0604020202020204" pitchFamily="34" charset="0"/>
              </a:rPr>
              <a:t>Mathematics </a:t>
            </a:r>
            <a:r>
              <a:rPr lang="en-AU" b="1" dirty="0">
                <a:latin typeface="Arial" panose="020B0604020202020204" pitchFamily="34" charset="0"/>
                <a:cs typeface="Arial" panose="020B0604020202020204" pitchFamily="34" charset="0"/>
              </a:rPr>
              <a:t>Extension 1 </a:t>
            </a:r>
            <a:r>
              <a:rPr lang="en-AU" dirty="0">
                <a:latin typeface="Arial" panose="020B0604020202020204" pitchFamily="34" charset="0"/>
                <a:cs typeface="Arial" panose="020B0604020202020204" pitchFamily="34" charset="0"/>
              </a:rPr>
              <a:t>is focused on enabling students to develop a thorough understanding of and competence in further aspects of mathematics. Mathematics Extension 1 provides a basis for progression to further study in mathematics or related disciplines in which mathematics has a vital role at a tertiary level. An understanding and exploration of Mathematics Extension 1 is also advantageous for further studies in such areas as science, engineering, finance and economics.</a:t>
            </a:r>
          </a:p>
          <a:p>
            <a:pPr marL="177554" indent="-177554" defTabSz="473476">
              <a:buFontTx/>
              <a:buChar char="•"/>
              <a:defRPr/>
            </a:pPr>
            <a:r>
              <a:rPr lang="en-US" altLang="en-US" dirty="0" smtClean="0">
                <a:latin typeface="Arial" pitchFamily="34" charset="0"/>
                <a:ea typeface="ヒラギノ角ゴ Pro W3" charset="-128"/>
                <a:cs typeface="Arial" panose="020B0604020202020204" pitchFamily="34" charset="0"/>
              </a:rPr>
              <a:t>The </a:t>
            </a:r>
            <a:r>
              <a:rPr lang="en-US" altLang="en-US" b="1" dirty="0" smtClean="0">
                <a:latin typeface="Arial" pitchFamily="34" charset="0"/>
                <a:ea typeface="ヒラギノ角ゴ Pro W3" charset="-128"/>
                <a:cs typeface="Arial" panose="020B0604020202020204" pitchFamily="34" charset="0"/>
              </a:rPr>
              <a:t>Mathematics Advanced </a:t>
            </a:r>
            <a:r>
              <a:rPr lang="en-US" altLang="en-US" dirty="0" smtClean="0">
                <a:latin typeface="Arial" pitchFamily="34" charset="0"/>
                <a:ea typeface="ヒラギノ角ゴ Pro W3" charset="-128"/>
                <a:cs typeface="Arial" panose="020B0604020202020204" pitchFamily="34" charset="0"/>
              </a:rPr>
              <a:t>course must be chosen if students wish to study Mathematics Extension courses. </a:t>
            </a:r>
          </a:p>
          <a:p>
            <a:pPr marL="177554" marR="0" indent="-177554" algn="l" defTabSz="457200" rtl="0" eaLnBrk="0" fontAlgn="base" latinLnBrk="0" hangingPunct="0">
              <a:lnSpc>
                <a:spcPct val="100000"/>
              </a:lnSpc>
              <a:spcBef>
                <a:spcPct val="30000"/>
              </a:spcBef>
              <a:spcAft>
                <a:spcPct val="0"/>
              </a:spcAft>
              <a:buClrTx/>
              <a:buSzTx/>
              <a:buFontTx/>
              <a:buChar char="•"/>
              <a:tabLst/>
              <a:defRPr/>
            </a:pPr>
            <a:r>
              <a:rPr lang="en-AU" dirty="0" smtClean="0">
                <a:latin typeface="Arial" panose="020B0604020202020204" pitchFamily="34" charset="0"/>
                <a:cs typeface="Arial" panose="020B0604020202020204" pitchFamily="34" charset="0"/>
              </a:rPr>
              <a:t>The </a:t>
            </a:r>
            <a:r>
              <a:rPr lang="en-AU" b="1" dirty="0" smtClean="0">
                <a:latin typeface="Arial" panose="020B0604020202020204" pitchFamily="34" charset="0"/>
                <a:cs typeface="Arial" panose="020B0604020202020204" pitchFamily="34" charset="0"/>
              </a:rPr>
              <a:t>Mathematics Standard </a:t>
            </a:r>
            <a:r>
              <a:rPr lang="en-AU" dirty="0" smtClean="0">
                <a:latin typeface="Arial" panose="020B0604020202020204" pitchFamily="34" charset="0"/>
                <a:cs typeface="Arial" panose="020B0604020202020204" pitchFamily="34" charset="0"/>
              </a:rPr>
              <a:t>courses</a:t>
            </a:r>
            <a:r>
              <a:rPr lang="en-AU" baseline="0" dirty="0" smtClean="0">
                <a:latin typeface="Arial" panose="020B0604020202020204" pitchFamily="34" charset="0"/>
                <a:cs typeface="Arial" panose="020B0604020202020204" pitchFamily="34" charset="0"/>
              </a:rPr>
              <a:t> are</a:t>
            </a:r>
            <a:r>
              <a:rPr lang="en-AU" dirty="0" smtClean="0">
                <a:latin typeface="Arial" panose="020B0604020202020204" pitchFamily="34" charset="0"/>
                <a:cs typeface="Arial" panose="020B0604020202020204" pitchFamily="34" charset="0"/>
              </a:rPr>
              <a:t> focused on enabling students to use mathematics effectively, efficiently and critically to make informed decisions in their daily lives. They provide students with the opportunities to develop an understanding of, and competence in, further aspects of mathematics through a large variety of real-world applications for a range of concurrent HSC subjects. </a:t>
            </a:r>
          </a:p>
          <a:p>
            <a:pPr marL="177554" indent="-177554">
              <a:buFontTx/>
              <a:buChar char="•"/>
            </a:pPr>
            <a:r>
              <a:rPr lang="en-US" altLang="en-US" dirty="0" smtClean="0">
                <a:latin typeface="Arial" pitchFamily="34" charset="0"/>
                <a:ea typeface="ヒラギノ角ゴ Pro W3" charset="-128"/>
                <a:cs typeface="Arial" panose="020B0604020202020204" pitchFamily="34" charset="0"/>
              </a:rPr>
              <a:t>The Mathematics Standard course is a common course in the Preliminary year. Students,</a:t>
            </a:r>
            <a:r>
              <a:rPr lang="en-US" altLang="en-US" baseline="0" dirty="0" smtClean="0">
                <a:latin typeface="Arial" pitchFamily="34" charset="0"/>
                <a:ea typeface="ヒラギノ角ゴ Pro W3" charset="-128"/>
                <a:cs typeface="Arial" panose="020B0604020202020204" pitchFamily="34" charset="0"/>
              </a:rPr>
              <a:t> in consultation with the Mathematics faculty, nominate to do either Mathematics Standard 1 or Mathematics Standard 2, in the HSC year.</a:t>
            </a:r>
          </a:p>
          <a:p>
            <a:pPr marL="177554" indent="-177554" defTabSz="473476">
              <a:buFontTx/>
              <a:buChar char="•"/>
              <a:defRPr/>
            </a:pPr>
            <a:r>
              <a:rPr lang="en-US" altLang="en-US" dirty="0" smtClean="0">
                <a:latin typeface="Arial" pitchFamily="34" charset="0"/>
                <a:ea typeface="ヒラギノ角ゴ Pro W3" charset="-128"/>
                <a:cs typeface="Arial" panose="020B0604020202020204" pitchFamily="34" charset="0"/>
              </a:rPr>
              <a:t>The study of mathematics is not compulsory for the HSC or ATAR. </a:t>
            </a:r>
          </a:p>
          <a:p>
            <a:pPr marL="177554" indent="-177554" defTabSz="473476">
              <a:buFontTx/>
              <a:buChar char="•"/>
              <a:defRPr/>
            </a:pPr>
            <a:endParaRPr lang="en-US" altLang="en-US" dirty="0" smtClean="0">
              <a:latin typeface="Arial" pitchFamily="34" charset="0"/>
              <a:ea typeface="ヒラギノ角ゴ Pro W3" charset="-128"/>
              <a:cs typeface="Arial" panose="020B0604020202020204" pitchFamily="34" charset="0"/>
            </a:endParaRPr>
          </a:p>
          <a:p>
            <a:r>
              <a:rPr lang="en-AU" dirty="0" smtClean="0">
                <a:latin typeface="Arial" panose="020B0604020202020204" pitchFamily="34" charset="0"/>
                <a:cs typeface="Arial" panose="020B0604020202020204" pitchFamily="34" charset="0"/>
              </a:rPr>
              <a:t>http://educationstandards.nsw.edu.au/wps/portal/nesa/11-12/stage-6-learning-areas/stage-6-mathematics </a:t>
            </a:r>
            <a:endParaRPr lang="en-AU"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DE33756B-4704-1D4F-843C-6772EF240A36}" type="slidenum">
              <a:rPr lang="en-US" altLang="x-none" smtClean="0"/>
              <a:pPr/>
              <a:t>22</a:t>
            </a:fld>
            <a:endParaRPr lang="en-US" altLang="x-none"/>
          </a:p>
        </p:txBody>
      </p:sp>
    </p:spTree>
    <p:extLst>
      <p:ext uri="{BB962C8B-B14F-4D97-AF65-F5344CB8AC3E}">
        <p14:creationId xmlns:p14="http://schemas.microsoft.com/office/powerpoint/2010/main" val="32388495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177554" indent="-177554">
              <a:buFont typeface="Arial" panose="020B0604020202020204" pitchFamily="34" charset="0"/>
              <a:buChar char="•"/>
            </a:pPr>
            <a:r>
              <a:rPr lang="en-AU" b="1" dirty="0">
                <a:latin typeface="Arial" panose="020B0604020202020204" pitchFamily="34" charset="0"/>
                <a:cs typeface="Arial" panose="020B0604020202020204" pitchFamily="34" charset="0"/>
              </a:rPr>
              <a:t>Mathematics Standard 1</a:t>
            </a:r>
            <a:r>
              <a:rPr lang="en-AU" dirty="0">
                <a:latin typeface="Arial" panose="020B0604020202020204" pitchFamily="34" charset="0"/>
                <a:cs typeface="Arial" panose="020B0604020202020204" pitchFamily="34" charset="0"/>
              </a:rPr>
              <a:t> is designed to help students improve their numeracy by building their confidence and success in making mathematics meaningful. This course offers students the opportunity to prepare for post-school options of employment or further training. This course offers an optional HSC examination.</a:t>
            </a:r>
          </a:p>
          <a:p>
            <a:pPr marL="177554" indent="-177554">
              <a:buFont typeface="Arial" panose="020B0604020202020204" pitchFamily="34" charset="0"/>
              <a:buChar char="•"/>
            </a:pPr>
            <a:r>
              <a:rPr lang="en-AU" b="1" dirty="0">
                <a:latin typeface="Arial" panose="020B0604020202020204" pitchFamily="34" charset="0"/>
                <a:cs typeface="Arial" panose="020B0604020202020204" pitchFamily="34" charset="0"/>
              </a:rPr>
              <a:t>Mathematics Standard 2</a:t>
            </a:r>
            <a:r>
              <a:rPr lang="en-AU" dirty="0">
                <a:latin typeface="Arial" panose="020B0604020202020204" pitchFamily="34" charset="0"/>
                <a:cs typeface="Arial" panose="020B0604020202020204" pitchFamily="34" charset="0"/>
              </a:rPr>
              <a:t> is designed for those students who want to extend their mathematical skills beyond Stage 5 but are not seeking the in-depth knowledge of higher mathematics that the study of calculus would provide. This course offers students the opportunity to prepare for a wide range of educational and employment aspirations, including continuing their studies at a tertiary level.</a:t>
            </a:r>
          </a:p>
          <a:p>
            <a:pPr marL="177554" indent="-177554">
              <a:buFont typeface="Arial" panose="020B0604020202020204" pitchFamily="34" charset="0"/>
              <a:buChar char="•"/>
            </a:pPr>
            <a:r>
              <a:rPr lang="en-AU" dirty="0">
                <a:latin typeface="Arial" panose="020B0604020202020204" pitchFamily="34" charset="0"/>
                <a:cs typeface="Arial" panose="020B0604020202020204" pitchFamily="34" charset="0"/>
              </a:rPr>
              <a:t>Students studying </a:t>
            </a:r>
            <a:r>
              <a:rPr lang="en-AU" b="1" dirty="0">
                <a:latin typeface="Arial" panose="020B0604020202020204" pitchFamily="34" charset="0"/>
                <a:cs typeface="Arial" panose="020B0604020202020204" pitchFamily="34" charset="0"/>
              </a:rPr>
              <a:t>Mathematics Standard 1 </a:t>
            </a:r>
            <a:r>
              <a:rPr lang="en-AU" dirty="0">
                <a:latin typeface="Arial" panose="020B0604020202020204" pitchFamily="34" charset="0"/>
                <a:cs typeface="Arial" panose="020B0604020202020204" pitchFamily="34" charset="0"/>
              </a:rPr>
              <a:t>may elect to undertake an optional HSC examination. The examination mark may be used by the Universities Admissions Centre (UAC) to contribute to the student’s Australian Tertiary Admission Rank (ATAR). </a:t>
            </a:r>
          </a:p>
          <a:p>
            <a:pPr marL="177554" indent="-177554">
              <a:buFont typeface="Arial" panose="020B0604020202020204" pitchFamily="34" charset="0"/>
              <a:buChar char="•"/>
            </a:pPr>
            <a:r>
              <a:rPr lang="en-AU" dirty="0">
                <a:latin typeface="Arial" panose="020B0604020202020204" pitchFamily="34" charset="0"/>
                <a:cs typeface="Arial" panose="020B0604020202020204" pitchFamily="34" charset="0"/>
              </a:rPr>
              <a:t>All students studying </a:t>
            </a:r>
            <a:r>
              <a:rPr lang="en-AU" b="1" dirty="0">
                <a:latin typeface="Arial" panose="020B0604020202020204" pitchFamily="34" charset="0"/>
                <a:cs typeface="Arial" panose="020B0604020202020204" pitchFamily="34" charset="0"/>
              </a:rPr>
              <a:t>Mathematics Standard 2 </a:t>
            </a:r>
            <a:r>
              <a:rPr lang="en-AU" dirty="0">
                <a:latin typeface="Arial" panose="020B0604020202020204" pitchFamily="34" charset="0"/>
                <a:cs typeface="Arial" panose="020B0604020202020204" pitchFamily="34" charset="0"/>
              </a:rPr>
              <a:t>will sit for an HSC examination.</a:t>
            </a:r>
          </a:p>
          <a:p>
            <a:pPr marL="177554" indent="-177554" defTabSz="473476">
              <a:buFontTx/>
              <a:buChar char="•"/>
              <a:defRPr/>
            </a:pPr>
            <a:r>
              <a:rPr lang="en-AU" b="1" dirty="0">
                <a:latin typeface="Arial" panose="020B0604020202020204" pitchFamily="34" charset="0"/>
                <a:cs typeface="Arial" panose="020B0604020202020204" pitchFamily="34" charset="0"/>
              </a:rPr>
              <a:t>Mathematics Advanced </a:t>
            </a:r>
            <a:r>
              <a:rPr lang="en-AU" dirty="0">
                <a:latin typeface="Arial" panose="020B0604020202020204" pitchFamily="34" charset="0"/>
                <a:cs typeface="Arial" panose="020B0604020202020204" pitchFamily="34" charset="0"/>
              </a:rPr>
              <a:t>provides students with the opportunity to develop ways of thinking in which problems are explored through observation, reflection and reasoning. The course provides a basis for further studies in disciplines in which mathematics and the skills that constitute thinking mathematically have an important role. It is designed for those students whose future pathways may involve mathematics and its applications in a range of disciplines at the tertiary level.</a:t>
            </a:r>
          </a:p>
          <a:p>
            <a:pPr marL="177554" indent="-177554" defTabSz="473476">
              <a:buFontTx/>
              <a:buChar char="•"/>
              <a:defRPr/>
            </a:pPr>
            <a:r>
              <a:rPr lang="en-AU" b="1" dirty="0">
                <a:latin typeface="Arial" panose="020B0604020202020204" pitchFamily="34" charset="0"/>
                <a:cs typeface="Arial" panose="020B0604020202020204" pitchFamily="34" charset="0"/>
              </a:rPr>
              <a:t>Mathematics Extension 1 </a:t>
            </a:r>
            <a:r>
              <a:rPr lang="en-AU" dirty="0">
                <a:latin typeface="Arial" panose="020B0604020202020204" pitchFamily="34" charset="0"/>
                <a:cs typeface="Arial" panose="020B0604020202020204" pitchFamily="34" charset="0"/>
              </a:rPr>
              <a:t>is focused on enabling students to develop a thorough understanding of and competence in further aspects of mathematics. Mathematics Extension 1 provides a basis for progression to further study in mathematics or related disciplines in which mathematics has a vital role at a tertiary level. An understanding and exploration of Mathematics Extension 1 is also advantageous for further studies in such areas as science, engineering, finance and economics.</a:t>
            </a:r>
          </a:p>
          <a:p>
            <a:pPr marL="177554" indent="-177554" defTabSz="473476">
              <a:buFontTx/>
              <a:buChar char="•"/>
              <a:defRPr/>
            </a:pPr>
            <a:r>
              <a:rPr lang="en-AU" b="1" dirty="0">
                <a:latin typeface="Arial" panose="020B0604020202020204" pitchFamily="34" charset="0"/>
                <a:cs typeface="Arial" panose="020B0604020202020204" pitchFamily="34" charset="0"/>
              </a:rPr>
              <a:t>Mathematics Extension 2 </a:t>
            </a:r>
            <a:r>
              <a:rPr lang="en-AU" dirty="0">
                <a:latin typeface="Arial" panose="020B0604020202020204" pitchFamily="34" charset="0"/>
                <a:cs typeface="Arial" panose="020B0604020202020204" pitchFamily="34" charset="0"/>
              </a:rPr>
              <a:t>provides students with the opportunity to develop strong mathematical manipulative skills and a deep understanding of the fundamental ideas of algebra and calculus. It extends students conceptual knowledge and understanding through exploration of new areas of mathematics not previously seen. Mathematics Extension 2 provides a basis for a wide range of useful applications of mathematics as well as a strong foundation for further study of the subject.</a:t>
            </a:r>
          </a:p>
          <a:p>
            <a:pPr marL="177554" indent="-177554" defTabSz="473476">
              <a:buFontTx/>
              <a:buChar char="•"/>
              <a:defRPr/>
            </a:pPr>
            <a:r>
              <a:rPr lang="en-US" altLang="en-US" dirty="0" smtClean="0">
                <a:latin typeface="Arial" pitchFamily="34" charset="0"/>
                <a:ea typeface="ヒラギノ角ゴ Pro W3" charset="-128"/>
                <a:cs typeface="Arial" panose="020B0604020202020204" pitchFamily="34" charset="0"/>
              </a:rPr>
              <a:t>The Mathematics Advanced course must be chosen if students wish to study Mathematics Extension courses. </a:t>
            </a:r>
          </a:p>
          <a:p>
            <a:pPr marL="177554" indent="-177554">
              <a:buFont typeface="Arial" panose="020B0604020202020204" pitchFamily="34" charset="0"/>
              <a:buChar char="•"/>
            </a:pPr>
            <a:endParaRPr lang="en-AU" dirty="0">
              <a:latin typeface="Arial" panose="020B0604020202020204" pitchFamily="34" charset="0"/>
              <a:cs typeface="Arial" panose="020B0604020202020204" pitchFamily="34" charset="0"/>
            </a:endParaRPr>
          </a:p>
          <a:p>
            <a:r>
              <a:rPr lang="en-AU" dirty="0" smtClean="0">
                <a:latin typeface="Arial" panose="020B0604020202020204" pitchFamily="34" charset="0"/>
                <a:cs typeface="Arial" panose="020B0604020202020204" pitchFamily="34" charset="0"/>
              </a:rPr>
              <a:t>http://educationstandards.nsw.edu.au/wps/portal/nesa/11-12/stage-6-learning-areas/stage-6-mathematics</a:t>
            </a:r>
          </a:p>
        </p:txBody>
      </p:sp>
      <p:sp>
        <p:nvSpPr>
          <p:cNvPr id="4" name="Slide Number Placeholder 3"/>
          <p:cNvSpPr>
            <a:spLocks noGrp="1"/>
          </p:cNvSpPr>
          <p:nvPr>
            <p:ph type="sldNum" sz="quarter" idx="10"/>
          </p:nvPr>
        </p:nvSpPr>
        <p:spPr/>
        <p:txBody>
          <a:bodyPr/>
          <a:lstStyle/>
          <a:p>
            <a:fld id="{DE33756B-4704-1D4F-843C-6772EF240A36}" type="slidenum">
              <a:rPr lang="en-US" altLang="x-none" smtClean="0"/>
              <a:pPr/>
              <a:t>23</a:t>
            </a:fld>
            <a:endParaRPr lang="en-US" altLang="x-none"/>
          </a:p>
        </p:txBody>
      </p:sp>
    </p:spTree>
    <p:extLst>
      <p:ext uri="{BB962C8B-B14F-4D97-AF65-F5344CB8AC3E}">
        <p14:creationId xmlns:p14="http://schemas.microsoft.com/office/powerpoint/2010/main" val="5807550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defRPr/>
            </a:pPr>
            <a:r>
              <a:rPr lang="en-AU" dirty="0" smtClean="0"/>
              <a:t>https://educationstandards.nsw.edu.au/wps/portal/nesa/11-12/stage-6-learning-areas/pdhpe</a:t>
            </a:r>
          </a:p>
        </p:txBody>
      </p:sp>
      <p:sp>
        <p:nvSpPr>
          <p:cNvPr id="4" name="Slide Number Placeholder 3"/>
          <p:cNvSpPr>
            <a:spLocks noGrp="1"/>
          </p:cNvSpPr>
          <p:nvPr>
            <p:ph type="sldNum" sz="quarter" idx="10"/>
          </p:nvPr>
        </p:nvSpPr>
        <p:spPr/>
        <p:txBody>
          <a:bodyPr/>
          <a:lstStyle/>
          <a:p>
            <a:fld id="{DE33756B-4704-1D4F-843C-6772EF240A36}" type="slidenum">
              <a:rPr lang="en-US" altLang="x-none" smtClean="0"/>
              <a:pPr/>
              <a:t>24</a:t>
            </a:fld>
            <a:endParaRPr lang="en-US" altLang="x-none"/>
          </a:p>
        </p:txBody>
      </p:sp>
    </p:spTree>
    <p:extLst>
      <p:ext uri="{BB962C8B-B14F-4D97-AF65-F5344CB8AC3E}">
        <p14:creationId xmlns:p14="http://schemas.microsoft.com/office/powerpoint/2010/main" val="5749371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smtClean="0"/>
              <a:t>Science Stage 6 </a:t>
            </a:r>
          </a:p>
          <a:p>
            <a:pPr rtl="0"/>
            <a:r>
              <a:rPr lang="en-AU" dirty="0" smtClean="0"/>
              <a:t>The suite of Science courses is designed to extend and provide authentic and relevant learning experiences for NSW students.</a:t>
            </a:r>
          </a:p>
          <a:p>
            <a:pPr rtl="0"/>
            <a:endParaRPr lang="en-AU" dirty="0" smtClean="0"/>
          </a:p>
          <a:p>
            <a:pPr rtl="0"/>
            <a:r>
              <a:rPr lang="en-AU" dirty="0" smtClean="0"/>
              <a:t>The courses are rigorous and designed to prepare students for a future in STEM learning and enterprises. The depth studies within these exciting, revitalised courses provide opportunities for students to consolidate their learning, develop competence and express their creativity.</a:t>
            </a:r>
          </a:p>
          <a:p>
            <a:pPr rtl="0"/>
            <a:r>
              <a:rPr lang="en-AU" dirty="0" smtClean="0"/>
              <a:t>https://educationstandards.nsw.edu.au/wps/portal/nesa/11-12/stage-6-learning-areas/stage-6-science</a:t>
            </a:r>
          </a:p>
          <a:p>
            <a:pPr rtl="0"/>
            <a:endParaRPr lang="en-AU" dirty="0" smtClean="0"/>
          </a:p>
          <a:p>
            <a:pPr rtl="0"/>
            <a:r>
              <a:rPr lang="en-AU" b="1" dirty="0" smtClean="0"/>
              <a:t>Science</a:t>
            </a:r>
            <a:r>
              <a:rPr lang="en-AU" b="1" baseline="0" dirty="0" smtClean="0"/>
              <a:t> Extension</a:t>
            </a:r>
          </a:p>
          <a:p>
            <a:pPr rtl="0"/>
            <a:r>
              <a:rPr lang="en-AU" dirty="0" smtClean="0"/>
              <a:t>This course focuses on the authentic application of scientific research skills to produce a Scientific Research Report. Students propose and develop a research question, formulate a hypothesis and develop evidence-based responses to create their Scientific Research Report which is supported by a Scientific Research Portfolio.</a:t>
            </a:r>
          </a:p>
          <a:p>
            <a:pPr rtl="0"/>
            <a:endParaRPr lang="en-AU" dirty="0" smtClean="0"/>
          </a:p>
          <a:p>
            <a:pPr rtl="0"/>
            <a:r>
              <a:rPr lang="en-AU" dirty="0" smtClean="0"/>
              <a:t>Students who have shown an achievement in, and/or aptitude for, any of the Stage 6 Science courses: Biology, Chemistry, Earth and Environmental Science, Investigating Science</a:t>
            </a:r>
            <a:r>
              <a:rPr lang="en-AU" baseline="0" dirty="0" smtClean="0"/>
              <a:t> </a:t>
            </a:r>
            <a:r>
              <a:rPr lang="en-AU" dirty="0" smtClean="0"/>
              <a:t>or Physics, in Year 11 may choose to study Science Extension in Year 12.</a:t>
            </a:r>
          </a:p>
          <a:p>
            <a:pPr rtl="0"/>
            <a:endParaRPr lang="en-AU" dirty="0" smtClean="0"/>
          </a:p>
          <a:p>
            <a:pPr marL="177554" indent="-177554">
              <a:buFontTx/>
              <a:buChar char="•"/>
              <a:defRPr/>
            </a:pPr>
            <a:endParaRPr lang="en-AU" dirty="0" smtClean="0"/>
          </a:p>
        </p:txBody>
      </p:sp>
      <p:sp>
        <p:nvSpPr>
          <p:cNvPr id="4" name="Slide Number Placeholder 3"/>
          <p:cNvSpPr>
            <a:spLocks noGrp="1"/>
          </p:cNvSpPr>
          <p:nvPr>
            <p:ph type="sldNum" sz="quarter" idx="10"/>
          </p:nvPr>
        </p:nvSpPr>
        <p:spPr/>
        <p:txBody>
          <a:bodyPr/>
          <a:lstStyle/>
          <a:p>
            <a:fld id="{DE33756B-4704-1D4F-843C-6772EF240A36}" type="slidenum">
              <a:rPr lang="en-US" altLang="x-none" smtClean="0"/>
              <a:pPr/>
              <a:t>25</a:t>
            </a:fld>
            <a:endParaRPr lang="en-US" altLang="x-none"/>
          </a:p>
        </p:txBody>
      </p:sp>
    </p:spTree>
    <p:extLst>
      <p:ext uri="{BB962C8B-B14F-4D97-AF65-F5344CB8AC3E}">
        <p14:creationId xmlns:p14="http://schemas.microsoft.com/office/powerpoint/2010/main" val="4997117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defRPr/>
            </a:pPr>
            <a:r>
              <a:rPr lang="en-AU" dirty="0" smtClean="0"/>
              <a:t>Technologies - Through the study of technology courses, students engage in a diverse range of practical experiences and develop knowledge and understanding of contemporary and advancing technologies. They develop solutions to identified problems and situations, and explore the impact of technologies on the individual, society and the environment.</a:t>
            </a:r>
          </a:p>
          <a:p>
            <a:pPr marL="0" indent="0">
              <a:buFontTx/>
              <a:buNone/>
              <a:defRPr/>
            </a:pPr>
            <a:r>
              <a:rPr lang="en-AU" dirty="0" smtClean="0"/>
              <a:t>https://educationstandards.nsw.edu.au/wps/portal/nesa/11-12/stage-6-learning-areas/technologies</a:t>
            </a:r>
          </a:p>
        </p:txBody>
      </p:sp>
      <p:sp>
        <p:nvSpPr>
          <p:cNvPr id="4" name="Slide Number Placeholder 3"/>
          <p:cNvSpPr>
            <a:spLocks noGrp="1"/>
          </p:cNvSpPr>
          <p:nvPr>
            <p:ph type="sldNum" sz="quarter" idx="10"/>
          </p:nvPr>
        </p:nvSpPr>
        <p:spPr/>
        <p:txBody>
          <a:bodyPr/>
          <a:lstStyle/>
          <a:p>
            <a:fld id="{DE33756B-4704-1D4F-843C-6772EF240A36}" type="slidenum">
              <a:rPr lang="en-US" altLang="x-none" smtClean="0"/>
              <a:pPr/>
              <a:t>26</a:t>
            </a:fld>
            <a:endParaRPr lang="en-US" altLang="x-none"/>
          </a:p>
        </p:txBody>
      </p:sp>
    </p:spTree>
    <p:extLst>
      <p:ext uri="{BB962C8B-B14F-4D97-AF65-F5344CB8AC3E}">
        <p14:creationId xmlns:p14="http://schemas.microsoft.com/office/powerpoint/2010/main" val="24477028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554" indent="-177554">
              <a:buFont typeface="Arial" panose="020B0604020202020204" pitchFamily="34" charset="0"/>
              <a:buChar char="•"/>
              <a:defRPr/>
            </a:pPr>
            <a:r>
              <a:rPr lang="en-US" altLang="en-US" dirty="0" smtClean="0">
                <a:latin typeface="Arial" pitchFamily="34" charset="0"/>
                <a:ea typeface="ヒラギノ角ゴ Pro W3" pitchFamily="-1" charset="-128"/>
              </a:rPr>
              <a:t>Extension courses provide additional units to the 2 unit course. </a:t>
            </a:r>
          </a:p>
          <a:p>
            <a:pPr marL="177554" indent="-177554">
              <a:buFont typeface="Arial" panose="020B0604020202020204" pitchFamily="34" charset="0"/>
              <a:buChar char="•"/>
              <a:defRPr/>
            </a:pPr>
            <a:r>
              <a:rPr lang="en-US" altLang="en-US" dirty="0" smtClean="0">
                <a:latin typeface="Arial" pitchFamily="34" charset="0"/>
                <a:ea typeface="ヒラギノ角ゴ Pro W3" pitchFamily="-1" charset="-128"/>
              </a:rPr>
              <a:t>They are for students who are accomplished in a subject and wish to pursue </a:t>
            </a:r>
            <a:r>
              <a:rPr lang="en-US" altLang="en-US" dirty="0" err="1" smtClean="0">
                <a:latin typeface="Arial" pitchFamily="34" charset="0"/>
                <a:ea typeface="ヒラギノ角ゴ Pro W3" pitchFamily="-1" charset="-128"/>
              </a:rPr>
              <a:t>specialisation</a:t>
            </a:r>
            <a:r>
              <a:rPr lang="en-US" altLang="en-US" dirty="0" smtClean="0">
                <a:latin typeface="Arial" pitchFamily="34" charset="0"/>
                <a:ea typeface="ヒラギノ角ゴ Pro W3" pitchFamily="-1" charset="-128"/>
              </a:rPr>
              <a:t> in that subject.</a:t>
            </a:r>
          </a:p>
          <a:p>
            <a:pPr marL="177554" indent="-177554">
              <a:buFont typeface="Arial" panose="020B0604020202020204" pitchFamily="34" charset="0"/>
              <a:buChar char="•"/>
              <a:defRPr/>
            </a:pPr>
            <a:r>
              <a:rPr lang="en-US" altLang="en-US" dirty="0" smtClean="0">
                <a:latin typeface="Arial" pitchFamily="34" charset="0"/>
                <a:ea typeface="ヒラギノ角ゴ Pro W3" pitchFamily="-1" charset="-128"/>
              </a:rPr>
              <a:t>Preliminary English and Mathematics Extension courses are prerequisites for entry to HSC English and Mathematics Extension courses.</a:t>
            </a:r>
          </a:p>
          <a:p>
            <a:endParaRPr lang="en-AU" dirty="0" smtClean="0"/>
          </a:p>
          <a:p>
            <a:r>
              <a:rPr lang="en-AU" dirty="0" smtClean="0"/>
              <a:t>http://educationstandards.nsw.edu.au/wps/portal/nesa/11-12/stage-6-learning-areas/hsie</a:t>
            </a:r>
          </a:p>
          <a:p>
            <a:r>
              <a:rPr lang="en-AU" dirty="0" smtClean="0"/>
              <a:t>http://educationstandards.nsw.edu.au/wps/portal/nesa/11-12/stage-6-learning-areas/stage-6-creative-arts</a:t>
            </a:r>
          </a:p>
          <a:p>
            <a:r>
              <a:rPr lang="en-AU" dirty="0" smtClean="0"/>
              <a:t>http://educationstandards.nsw.edu.au/wps/portal/nesa/11-12/stage-6-learning-areas/stage-6-science</a:t>
            </a:r>
          </a:p>
          <a:p>
            <a:r>
              <a:rPr lang="en-AU" dirty="0" smtClean="0"/>
              <a:t>http://educationstandards.nsw.edu.au/wps/portal/nesa/11-12/stage-6-learning-areas/stage-6-languages</a:t>
            </a:r>
            <a:endParaRPr lang="en-AU" dirty="0"/>
          </a:p>
        </p:txBody>
      </p:sp>
      <p:sp>
        <p:nvSpPr>
          <p:cNvPr id="4" name="Slide Number Placeholder 3"/>
          <p:cNvSpPr>
            <a:spLocks noGrp="1"/>
          </p:cNvSpPr>
          <p:nvPr>
            <p:ph type="sldNum" sz="quarter" idx="10"/>
          </p:nvPr>
        </p:nvSpPr>
        <p:spPr/>
        <p:txBody>
          <a:bodyPr/>
          <a:lstStyle/>
          <a:p>
            <a:fld id="{DE33756B-4704-1D4F-843C-6772EF240A36}" type="slidenum">
              <a:rPr lang="en-US" altLang="x-none" smtClean="0"/>
              <a:pPr/>
              <a:t>27</a:t>
            </a:fld>
            <a:endParaRPr lang="en-US" altLang="x-none"/>
          </a:p>
        </p:txBody>
      </p:sp>
    </p:spTree>
    <p:extLst>
      <p:ext uri="{BB962C8B-B14F-4D97-AF65-F5344CB8AC3E}">
        <p14:creationId xmlns:p14="http://schemas.microsoft.com/office/powerpoint/2010/main" val="8384265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554" indent="-177554" defTabSz="473476">
              <a:buFont typeface="Arial" panose="020B0604020202020204" pitchFamily="34" charset="0"/>
              <a:buChar char="•"/>
              <a:defRPr/>
            </a:pPr>
            <a:r>
              <a:rPr lang="en-AU" altLang="en-US" dirty="0" smtClean="0">
                <a:latin typeface="Arial" pitchFamily="34" charset="0"/>
                <a:ea typeface="MS PGothic" pitchFamily="34" charset="-128"/>
              </a:rPr>
              <a:t>Student’s curriculum options are determined through a collaborative curriculum planning process.</a:t>
            </a:r>
          </a:p>
          <a:p>
            <a:pPr marL="177554" indent="-177554" defTabSz="473476">
              <a:buFont typeface="Arial" panose="020B0604020202020204" pitchFamily="34" charset="0"/>
              <a:buChar char="•"/>
              <a:defRPr/>
            </a:pPr>
            <a:r>
              <a:rPr lang="en-AU" altLang="en-US" dirty="0" smtClean="0">
                <a:latin typeface="Arial" pitchFamily="34" charset="0"/>
                <a:ea typeface="MS PGothic" pitchFamily="34" charset="-128"/>
              </a:rPr>
              <a:t>http://educationstandards.nsw.edu.au/wps/portal/nesa/11-12/Diversity-in-learning/stage-6-special-education</a:t>
            </a:r>
          </a:p>
          <a:p>
            <a:endParaRPr lang="en-AU" dirty="0"/>
          </a:p>
        </p:txBody>
      </p:sp>
      <p:sp>
        <p:nvSpPr>
          <p:cNvPr id="4" name="Slide Number Placeholder 3"/>
          <p:cNvSpPr>
            <a:spLocks noGrp="1"/>
          </p:cNvSpPr>
          <p:nvPr>
            <p:ph type="sldNum" sz="quarter" idx="10"/>
          </p:nvPr>
        </p:nvSpPr>
        <p:spPr/>
        <p:txBody>
          <a:bodyPr/>
          <a:lstStyle/>
          <a:p>
            <a:fld id="{DE33756B-4704-1D4F-843C-6772EF240A36}" type="slidenum">
              <a:rPr lang="en-US" altLang="x-none" smtClean="0"/>
              <a:pPr/>
              <a:t>28</a:t>
            </a:fld>
            <a:endParaRPr lang="en-US" altLang="x-none"/>
          </a:p>
        </p:txBody>
      </p:sp>
    </p:spTree>
    <p:extLst>
      <p:ext uri="{BB962C8B-B14F-4D97-AF65-F5344CB8AC3E}">
        <p14:creationId xmlns:p14="http://schemas.microsoft.com/office/powerpoint/2010/main" val="37055199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http://educationstandards.nsw.edu.au/wps/portal/nesa/11-12/stage-6-learning-areas/vet</a:t>
            </a:r>
          </a:p>
          <a:p>
            <a:r>
              <a:rPr lang="en-AU" dirty="0" smtClean="0"/>
              <a:t>http://ace.bostes.nsw.edu.au/higher-school-certificate/internal-assessment/vet</a:t>
            </a:r>
            <a:endParaRPr lang="en-AU" dirty="0"/>
          </a:p>
        </p:txBody>
      </p:sp>
      <p:sp>
        <p:nvSpPr>
          <p:cNvPr id="4" name="Slide Number Placeholder 3"/>
          <p:cNvSpPr>
            <a:spLocks noGrp="1"/>
          </p:cNvSpPr>
          <p:nvPr>
            <p:ph type="sldNum" sz="quarter" idx="10"/>
          </p:nvPr>
        </p:nvSpPr>
        <p:spPr/>
        <p:txBody>
          <a:bodyPr/>
          <a:lstStyle/>
          <a:p>
            <a:fld id="{DE33756B-4704-1D4F-843C-6772EF240A36}" type="slidenum">
              <a:rPr lang="en-US" altLang="x-none" smtClean="0"/>
              <a:pPr/>
              <a:t>29</a:t>
            </a:fld>
            <a:endParaRPr lang="en-US" altLang="x-none"/>
          </a:p>
        </p:txBody>
      </p:sp>
    </p:spTree>
    <p:extLst>
      <p:ext uri="{BB962C8B-B14F-4D97-AF65-F5344CB8AC3E}">
        <p14:creationId xmlns:p14="http://schemas.microsoft.com/office/powerpoint/2010/main" val="16753577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554" indent="-177554">
              <a:buFontTx/>
              <a:buChar char="•"/>
            </a:pPr>
            <a:r>
              <a:rPr lang="en-US" altLang="en-US" dirty="0">
                <a:latin typeface="Arial" pitchFamily="34" charset="0"/>
                <a:ea typeface="ヒラギノ角ゴ Pro W3" charset="-128"/>
                <a:cs typeface="Arial" panose="020B0604020202020204" pitchFamily="34" charset="0"/>
              </a:rPr>
              <a:t>Abilities - choose subjects where you are capable of doing well.</a:t>
            </a:r>
          </a:p>
          <a:p>
            <a:pPr marL="177554" indent="-177554">
              <a:buFontTx/>
              <a:buChar char="•"/>
            </a:pPr>
            <a:r>
              <a:rPr lang="en-US" altLang="en-US" dirty="0">
                <a:latin typeface="Arial" pitchFamily="34" charset="0"/>
                <a:ea typeface="ヒラギノ角ゴ Pro W3" charset="-128"/>
                <a:cs typeface="Arial" panose="020B0604020202020204" pitchFamily="34" charset="0"/>
              </a:rPr>
              <a:t>Interests/Motivation-  choose subjects that interest you.</a:t>
            </a:r>
          </a:p>
          <a:p>
            <a:pPr marL="177554" indent="-177554">
              <a:buFontTx/>
              <a:buChar char="•"/>
            </a:pPr>
            <a:r>
              <a:rPr lang="en-US" altLang="en-US" dirty="0">
                <a:latin typeface="Arial" pitchFamily="34" charset="0"/>
                <a:ea typeface="ヒラギノ角ゴ Pro W3" charset="-128"/>
                <a:cs typeface="Arial" panose="020B0604020202020204" pitchFamily="34" charset="0"/>
              </a:rPr>
              <a:t>Career aspirations and needs - keep in mind future career paths but be realistic about choices.</a:t>
            </a:r>
          </a:p>
          <a:p>
            <a:pPr marL="177554" indent="-177554">
              <a:buFontTx/>
              <a:buChar char="•"/>
            </a:pPr>
            <a:r>
              <a:rPr lang="en-US" altLang="en-US" dirty="0">
                <a:latin typeface="Arial" pitchFamily="34" charset="0"/>
                <a:ea typeface="ヒラギノ角ゴ Pro W3" charset="-128"/>
                <a:cs typeface="Arial" panose="020B0604020202020204" pitchFamily="34" charset="0"/>
              </a:rPr>
              <a:t>Syllabus Requirements – be mindful of how many practical works and major works are required for your pattern of study and the timing of submission.</a:t>
            </a:r>
          </a:p>
          <a:p>
            <a:pPr marL="177554" indent="-177554">
              <a:buFontTx/>
              <a:buChar char="•"/>
            </a:pPr>
            <a:r>
              <a:rPr lang="en-US" altLang="en-US" dirty="0">
                <a:latin typeface="Arial" pitchFamily="34" charset="0"/>
                <a:ea typeface="ヒラギノ角ゴ Pro W3" charset="-128"/>
                <a:cs typeface="Arial" panose="020B0604020202020204" pitchFamily="34" charset="0"/>
              </a:rPr>
              <a:t>Subject combinations - do the subjects complement each other?</a:t>
            </a:r>
          </a:p>
          <a:p>
            <a:pPr marL="177554" indent="-177554">
              <a:buFontTx/>
              <a:buChar char="•"/>
            </a:pPr>
            <a:r>
              <a:rPr lang="en-US" altLang="en-US" dirty="0">
                <a:latin typeface="Arial" pitchFamily="34" charset="0"/>
                <a:ea typeface="ヒラギノ角ゴ Pro W3" charset="-128"/>
                <a:cs typeface="Arial" panose="020B0604020202020204" pitchFamily="34" charset="0"/>
              </a:rPr>
              <a:t>Other commitments - when choosing subjects, it its important to balance study with outside commitments and influences such as work, sport and family. </a:t>
            </a:r>
          </a:p>
          <a:p>
            <a:r>
              <a:rPr lang="en-US" altLang="en-US" dirty="0" smtClean="0">
                <a:latin typeface="Arial" pitchFamily="34" charset="0"/>
                <a:ea typeface="ヒラギノ角ゴ Pro W3" charset="-128"/>
                <a:cs typeface="Arial" panose="020B0604020202020204" pitchFamily="34" charset="0"/>
              </a:rPr>
              <a:t>https://educationstandards.nsw.edu.au/wps/portal/nesa/11-12/hsc/subject-selection</a:t>
            </a:r>
            <a:endParaRPr lang="en-US" altLang="en-US" dirty="0">
              <a:latin typeface="Arial" pitchFamily="34" charset="0"/>
              <a:ea typeface="ヒラギノ角ゴ Pro W3" charset="-128"/>
              <a:cs typeface="Arial" panose="020B0604020202020204" pitchFamily="34" charset="0"/>
            </a:endParaRPr>
          </a:p>
        </p:txBody>
      </p:sp>
      <p:sp>
        <p:nvSpPr>
          <p:cNvPr id="4" name="Slide Number Placeholder 3"/>
          <p:cNvSpPr>
            <a:spLocks noGrp="1"/>
          </p:cNvSpPr>
          <p:nvPr>
            <p:ph type="sldNum" sz="quarter" idx="10"/>
          </p:nvPr>
        </p:nvSpPr>
        <p:spPr/>
        <p:txBody>
          <a:bodyPr/>
          <a:lstStyle/>
          <a:p>
            <a:fld id="{DE33756B-4704-1D4F-843C-6772EF240A36}" type="slidenum">
              <a:rPr lang="en-US" altLang="x-none" smtClean="0"/>
              <a:pPr/>
              <a:t>3</a:t>
            </a:fld>
            <a:endParaRPr lang="en-US" altLang="x-none"/>
          </a:p>
        </p:txBody>
      </p:sp>
    </p:spTree>
    <p:extLst>
      <p:ext uri="{BB962C8B-B14F-4D97-AF65-F5344CB8AC3E}">
        <p14:creationId xmlns:p14="http://schemas.microsoft.com/office/powerpoint/2010/main" val="23925089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177554" indent="-177554">
              <a:buFontTx/>
              <a:buChar char="•"/>
            </a:pPr>
            <a:r>
              <a:rPr lang="en-US" altLang="en-US" dirty="0" smtClean="0">
                <a:latin typeface="Arial" pitchFamily="34" charset="0"/>
                <a:ea typeface="ヒラギノ角ゴ Pro W3" charset="-128"/>
              </a:rPr>
              <a:t>VET Framework courses: </a:t>
            </a:r>
          </a:p>
          <a:p>
            <a:pPr marL="651030" lvl="1" indent="-177554">
              <a:buFont typeface="Courier New" pitchFamily="49" charset="0"/>
              <a:buChar char="o"/>
            </a:pPr>
            <a:r>
              <a:rPr lang="en-US" altLang="en-US" dirty="0" smtClean="0">
                <a:latin typeface="Arial" pitchFamily="34" charset="0"/>
                <a:ea typeface="ヒラギノ角ゴ Pro W3" charset="-128"/>
              </a:rPr>
              <a:t>have Board Developed status.</a:t>
            </a:r>
          </a:p>
          <a:p>
            <a:pPr marL="651030" lvl="1" indent="-177554">
              <a:buFont typeface="Courier New" pitchFamily="49" charset="0"/>
              <a:buChar char="o"/>
            </a:pPr>
            <a:r>
              <a:rPr lang="en-US" altLang="en-US" dirty="0" smtClean="0">
                <a:latin typeface="Arial" pitchFamily="34" charset="0"/>
                <a:ea typeface="ヒラギノ角ゴ Pro W3" charset="-128"/>
              </a:rPr>
              <a:t>provide nationally recognised qualifications - </a:t>
            </a:r>
            <a:r>
              <a:rPr lang="en-GB" altLang="en-US" dirty="0" smtClean="0">
                <a:latin typeface="Arial" pitchFamily="34" charset="0"/>
                <a:ea typeface="MS PGothic" pitchFamily="34" charset="-128"/>
              </a:rPr>
              <a:t>Qualifications are recognised Australia</a:t>
            </a:r>
            <a:r>
              <a:rPr lang="en-AU" altLang="en-US" dirty="0" smtClean="0">
                <a:latin typeface="Arial" pitchFamily="34" charset="0"/>
                <a:ea typeface="MS PGothic" pitchFamily="34" charset="-128"/>
              </a:rPr>
              <a:t>-wide  (AQF – Australian Qualifications Framework)</a:t>
            </a:r>
            <a:endParaRPr lang="en-US" altLang="en-US" dirty="0" smtClean="0">
              <a:latin typeface="Arial" pitchFamily="34" charset="0"/>
              <a:ea typeface="ヒラギノ角ゴ Pro W3" charset="-128"/>
            </a:endParaRPr>
          </a:p>
          <a:p>
            <a:pPr marL="651030" lvl="1" indent="-177554">
              <a:buFont typeface="Courier New" pitchFamily="49" charset="0"/>
              <a:buChar char="o"/>
            </a:pPr>
            <a:r>
              <a:rPr lang="en-US" altLang="en-US" dirty="0" smtClean="0">
                <a:latin typeface="Arial" pitchFamily="34" charset="0"/>
                <a:ea typeface="ヒラギノ角ゴ Pro W3" charset="-128"/>
              </a:rPr>
              <a:t>can provide direct access to employment and further training</a:t>
            </a:r>
          </a:p>
          <a:p>
            <a:pPr marL="651030" lvl="1" indent="-177554">
              <a:buFont typeface="Courier New" pitchFamily="49" charset="0"/>
              <a:buChar char="o"/>
            </a:pPr>
            <a:r>
              <a:rPr lang="en-US" altLang="en-US" dirty="0" smtClean="0">
                <a:latin typeface="Arial" pitchFamily="34" charset="0"/>
                <a:ea typeface="ヒラギノ角ゴ Pro W3" charset="-128"/>
              </a:rPr>
              <a:t>are based on competency-based assessment</a:t>
            </a:r>
          </a:p>
          <a:p>
            <a:pPr marL="651030" lvl="1" indent="-177554">
              <a:buFont typeface="Courier New" pitchFamily="49" charset="0"/>
              <a:buChar char="o"/>
            </a:pPr>
            <a:r>
              <a:rPr lang="en-AU" altLang="en-US" dirty="0" smtClean="0">
                <a:latin typeface="Arial" pitchFamily="34" charset="0"/>
                <a:ea typeface="ヒラギノ角ゴ Pro W3" charset="-128"/>
              </a:rPr>
              <a:t>contribute units towards the attainment of the HSC</a:t>
            </a:r>
          </a:p>
          <a:p>
            <a:pPr marL="177554" indent="-177554">
              <a:buFontTx/>
              <a:buChar char="•"/>
            </a:pPr>
            <a:r>
              <a:rPr lang="en-AU" altLang="en-US" dirty="0" smtClean="0">
                <a:latin typeface="Arial" pitchFamily="34" charset="0"/>
                <a:ea typeface="ヒラギノ角ゴ Pro W3" charset="-128"/>
              </a:rPr>
              <a:t>Students must meet both the vocational requirements as specified by the relevant Training Package as well as the NESA syllabus requirements in order to be awarded the appropriate AQF Certificate and for the units to be recognised for the HSC.</a:t>
            </a:r>
            <a:endParaRPr lang="en-US" altLang="en-US" dirty="0" smtClean="0">
              <a:latin typeface="Arial" pitchFamily="34" charset="0"/>
              <a:ea typeface="ヒラギノ角ゴ Pro W3" charset="-128"/>
            </a:endParaRPr>
          </a:p>
          <a:p>
            <a:pPr marL="177554" indent="-177554">
              <a:buFontTx/>
              <a:buChar char="•"/>
            </a:pPr>
            <a:r>
              <a:rPr lang="en-US" altLang="en-US" dirty="0" smtClean="0">
                <a:latin typeface="Arial" pitchFamily="34" charset="0"/>
                <a:ea typeface="ヒラギノ角ゴ Pro W3" charset="-128"/>
              </a:rPr>
              <a:t>UAC will include a maximum of 2 units towards the calculation of ATAR if the optional examination is completed</a:t>
            </a:r>
          </a:p>
          <a:p>
            <a:pPr marL="177554" indent="-177554">
              <a:buFontTx/>
              <a:buChar char="•"/>
            </a:pPr>
            <a:r>
              <a:rPr lang="en-US" altLang="en-US" dirty="0" smtClean="0">
                <a:latin typeface="Arial" pitchFamily="34" charset="0"/>
                <a:ea typeface="ヒラギノ角ゴ Pro W3" charset="-128"/>
              </a:rPr>
              <a:t>Courses can be delivered by a range of providers including schools, TAFEs and other registered training organisations </a:t>
            </a:r>
          </a:p>
          <a:p>
            <a:pPr marL="177554" indent="-177554">
              <a:spcBef>
                <a:spcPct val="0"/>
              </a:spcBef>
              <a:spcAft>
                <a:spcPts val="621"/>
              </a:spcAft>
              <a:buFontTx/>
              <a:buChar char="•"/>
            </a:pPr>
            <a:r>
              <a:rPr lang="en-US" altLang="en-US" dirty="0" smtClean="0">
                <a:latin typeface="Arial" pitchFamily="34" charset="0"/>
                <a:ea typeface="MS PGothic" pitchFamily="34" charset="-128"/>
              </a:rPr>
              <a:t>Part of NESA requirement is that students complete 70 hours mandatory work placement for a 240 hour course. </a:t>
            </a:r>
          </a:p>
          <a:p>
            <a:r>
              <a:rPr lang="en-AU" dirty="0" smtClean="0"/>
              <a:t>http://educationstandards.nsw.edu.au/wps/portal/nesa/11-12/stage-6-learning-areas/vet</a:t>
            </a:r>
            <a:endParaRPr lang="en-US" altLang="en-US" dirty="0" smtClean="0">
              <a:latin typeface="Arial" pitchFamily="34" charset="0"/>
              <a:ea typeface="ヒラギノ角ゴ Pro W3" charset="-128"/>
            </a:endParaRPr>
          </a:p>
          <a:p>
            <a:pPr marL="177554" indent="-177554"/>
            <a:r>
              <a:rPr lang="en-US" altLang="en-US" dirty="0" smtClean="0">
                <a:latin typeface="Arial" pitchFamily="34" charset="0"/>
                <a:ea typeface="ヒラギノ角ゴ Pro W3" charset="-128"/>
              </a:rPr>
              <a:t>https://ace.nesa.nsw.edu.au/ace-8093</a:t>
            </a:r>
          </a:p>
          <a:p>
            <a:pPr marL="177554" indent="-177554"/>
            <a:r>
              <a:rPr lang="en-US" altLang="en-US" dirty="0" smtClean="0">
                <a:latin typeface="Arial" pitchFamily="34" charset="0"/>
                <a:ea typeface="ヒラギノ角ゴ Pro W3" charset="-128"/>
              </a:rPr>
              <a:t>https://ace.nesa.nsw.edu.au/ace-8028</a:t>
            </a:r>
          </a:p>
        </p:txBody>
      </p:sp>
      <p:sp>
        <p:nvSpPr>
          <p:cNvPr id="4" name="Slide Number Placeholder 3"/>
          <p:cNvSpPr>
            <a:spLocks noGrp="1"/>
          </p:cNvSpPr>
          <p:nvPr>
            <p:ph type="sldNum" sz="quarter" idx="10"/>
          </p:nvPr>
        </p:nvSpPr>
        <p:spPr/>
        <p:txBody>
          <a:bodyPr/>
          <a:lstStyle/>
          <a:p>
            <a:fld id="{DE33756B-4704-1D4F-843C-6772EF240A36}" type="slidenum">
              <a:rPr lang="en-US" altLang="x-none" smtClean="0"/>
              <a:pPr/>
              <a:t>30</a:t>
            </a:fld>
            <a:endParaRPr lang="en-US" altLang="x-none"/>
          </a:p>
        </p:txBody>
      </p:sp>
    </p:spTree>
    <p:extLst>
      <p:ext uri="{BB962C8B-B14F-4D97-AF65-F5344CB8AC3E}">
        <p14:creationId xmlns:p14="http://schemas.microsoft.com/office/powerpoint/2010/main" val="18036571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554" indent="-177554">
              <a:buFontTx/>
              <a:buChar char="•"/>
            </a:pPr>
            <a:r>
              <a:rPr lang="en-AU" altLang="en-US" dirty="0" smtClean="0">
                <a:latin typeface="Arial" pitchFamily="34" charset="0"/>
                <a:ea typeface="ヒラギノ角ゴ Pro W3" charset="-128"/>
              </a:rPr>
              <a:t>Vocational Education and Training (VET) courses have an important role in the HSC. One third of students studying for their HSC undertake a VET course, which is reported on their Record of Achievement.</a:t>
            </a:r>
          </a:p>
          <a:p>
            <a:pPr marL="177554" indent="-177554">
              <a:buFontTx/>
              <a:buChar char="•"/>
            </a:pPr>
            <a:r>
              <a:rPr lang="en-AU" altLang="en-US" dirty="0" smtClean="0">
                <a:latin typeface="Arial" pitchFamily="34" charset="0"/>
                <a:ea typeface="ヒラギノ角ゴ Pro W3" charset="-128"/>
              </a:rPr>
              <a:t>VET Courses are either Board Developed Courses, which may contribute to the calculation of an ATAR, or Board Endorsed Courses.</a:t>
            </a:r>
          </a:p>
          <a:p>
            <a:pPr marL="177554" indent="-177554">
              <a:buFontTx/>
              <a:buChar char="•"/>
            </a:pPr>
            <a:r>
              <a:rPr lang="en-AU" altLang="en-US" dirty="0" smtClean="0">
                <a:latin typeface="Arial" pitchFamily="34" charset="0"/>
                <a:ea typeface="ヒラギノ角ゴ Pro W3" charset="-128"/>
              </a:rPr>
              <a:t>There are 13 Industry Curriculum Frameworks (2020), encompassing a range of Board Developed Courses, which allow students to gain Australian Qualifications Framework (AQF) Certificates, usually at Certificate II or III level. </a:t>
            </a:r>
          </a:p>
          <a:p>
            <a:pPr marL="0" indent="0">
              <a:buFontTx/>
              <a:buNone/>
            </a:pPr>
            <a:r>
              <a:rPr lang="en-AU" altLang="en-US" dirty="0" smtClean="0">
                <a:latin typeface="Arial" pitchFamily="34" charset="0"/>
                <a:ea typeface="ヒラギノ角ゴ Pro W3" charset="-128"/>
              </a:rPr>
              <a:t>https://educationstandards.nsw.edu.au/wps/portal/nesa/11-12/stage-6-learning-areas/vet/industry-curriculum-frameworks</a:t>
            </a:r>
          </a:p>
        </p:txBody>
      </p:sp>
      <p:sp>
        <p:nvSpPr>
          <p:cNvPr id="4" name="Slide Number Placeholder 3"/>
          <p:cNvSpPr>
            <a:spLocks noGrp="1"/>
          </p:cNvSpPr>
          <p:nvPr>
            <p:ph type="sldNum" sz="quarter" idx="10"/>
          </p:nvPr>
        </p:nvSpPr>
        <p:spPr/>
        <p:txBody>
          <a:bodyPr/>
          <a:lstStyle/>
          <a:p>
            <a:fld id="{DE33756B-4704-1D4F-843C-6772EF240A36}" type="slidenum">
              <a:rPr lang="en-US" altLang="x-none" smtClean="0"/>
              <a:pPr/>
              <a:t>31</a:t>
            </a:fld>
            <a:endParaRPr lang="en-US" altLang="x-none"/>
          </a:p>
        </p:txBody>
      </p:sp>
    </p:spTree>
    <p:extLst>
      <p:ext uri="{BB962C8B-B14F-4D97-AF65-F5344CB8AC3E}">
        <p14:creationId xmlns:p14="http://schemas.microsoft.com/office/powerpoint/2010/main" val="10078002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554" indent="-177554">
              <a:buFontTx/>
              <a:buChar char="•"/>
            </a:pPr>
            <a:r>
              <a:rPr lang="en-AU" altLang="en-US" dirty="0" smtClean="0">
                <a:latin typeface="Arial" pitchFamily="34" charset="0"/>
                <a:ea typeface="ヒラギノ角ゴ Pro W3" charset="-128"/>
              </a:rPr>
              <a:t>An </a:t>
            </a:r>
            <a:r>
              <a:rPr lang="en-AU" altLang="en-US" b="1" dirty="0" smtClean="0">
                <a:latin typeface="Arial" pitchFamily="34" charset="0"/>
                <a:ea typeface="ヒラギノ角ゴ Pro W3" charset="-128"/>
              </a:rPr>
              <a:t>AQF Certificate </a:t>
            </a:r>
            <a:r>
              <a:rPr lang="en-AU" altLang="en-US" dirty="0" smtClean="0">
                <a:latin typeface="Arial" pitchFamily="34" charset="0"/>
                <a:ea typeface="ヒラギノ角ゴ Pro W3" charset="-128"/>
              </a:rPr>
              <a:t>is awarded to students in Vocational Education and Training (VET) courses who successfully complete all requirements of an Australian Qualifications Framework (AQF) Certificate.</a:t>
            </a:r>
          </a:p>
          <a:p>
            <a:pPr marL="177554" indent="-177554">
              <a:buFontTx/>
              <a:buChar char="•"/>
            </a:pPr>
            <a:r>
              <a:rPr lang="en-AU" altLang="en-US" b="1" dirty="0" smtClean="0">
                <a:latin typeface="Arial" pitchFamily="34" charset="0"/>
                <a:ea typeface="ヒラギノ角ゴ Pro W3" charset="-128"/>
              </a:rPr>
              <a:t>A Statement of Attainment </a:t>
            </a:r>
            <a:r>
              <a:rPr lang="en-AU" altLang="en-US" dirty="0" smtClean="0">
                <a:latin typeface="Arial" pitchFamily="34" charset="0"/>
                <a:ea typeface="ヒラギノ角ゴ Pro W3" charset="-128"/>
              </a:rPr>
              <a:t>is issued to students in VET courses who partially complete the requirements of an AQF Certificate.</a:t>
            </a:r>
          </a:p>
          <a:p>
            <a:r>
              <a:rPr lang="en-AU" altLang="en-US" dirty="0" smtClean="0">
                <a:latin typeface="Arial" pitchFamily="34" charset="0"/>
                <a:ea typeface="ヒラギノ角ゴ Pro W3" charset="-128"/>
              </a:rPr>
              <a:t>http://educationstandards.nsw.edu.au/wps/portal/nesa/11-12/hsc/results-certificates/vet-qualifications</a:t>
            </a:r>
          </a:p>
          <a:p>
            <a:endParaRPr lang="en-AU" dirty="0"/>
          </a:p>
        </p:txBody>
      </p:sp>
      <p:sp>
        <p:nvSpPr>
          <p:cNvPr id="4" name="Slide Number Placeholder 3"/>
          <p:cNvSpPr>
            <a:spLocks noGrp="1"/>
          </p:cNvSpPr>
          <p:nvPr>
            <p:ph type="sldNum" sz="quarter" idx="10"/>
          </p:nvPr>
        </p:nvSpPr>
        <p:spPr/>
        <p:txBody>
          <a:bodyPr/>
          <a:lstStyle/>
          <a:p>
            <a:fld id="{DE33756B-4704-1D4F-843C-6772EF240A36}" type="slidenum">
              <a:rPr lang="en-US" altLang="x-none" smtClean="0">
                <a:solidFill>
                  <a:prstClr val="black"/>
                </a:solidFill>
              </a:rPr>
              <a:pPr/>
              <a:t>32</a:t>
            </a:fld>
            <a:endParaRPr lang="en-US" altLang="x-none">
              <a:solidFill>
                <a:prstClr val="black"/>
              </a:solidFill>
            </a:endParaRPr>
          </a:p>
        </p:txBody>
      </p:sp>
    </p:spTree>
    <p:extLst>
      <p:ext uri="{BB962C8B-B14F-4D97-AF65-F5344CB8AC3E}">
        <p14:creationId xmlns:p14="http://schemas.microsoft.com/office/powerpoint/2010/main" val="252057399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DE33756B-4704-1D4F-843C-6772EF240A36}" type="slidenum">
              <a:rPr lang="en-US" altLang="x-none" smtClean="0"/>
              <a:pPr/>
              <a:t>33</a:t>
            </a:fld>
            <a:endParaRPr lang="en-US" altLang="x-none"/>
          </a:p>
        </p:txBody>
      </p:sp>
    </p:spTree>
    <p:extLst>
      <p:ext uri="{BB962C8B-B14F-4D97-AF65-F5344CB8AC3E}">
        <p14:creationId xmlns:p14="http://schemas.microsoft.com/office/powerpoint/2010/main" val="45722388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7554" indent="-177554">
              <a:buFont typeface="Arial" panose="020B0604020202020204" pitchFamily="34" charset="0"/>
              <a:buChar char="•"/>
              <a:defRPr/>
            </a:pPr>
            <a:r>
              <a:rPr lang="en-AU" altLang="en-US" dirty="0" smtClean="0">
                <a:latin typeface="Arial" pitchFamily="34" charset="0"/>
                <a:ea typeface="ヒラギノ角ゴ Pro W3" pitchFamily="-1" charset="-128"/>
              </a:rPr>
              <a:t>Eligible students who leave school before receiving their Higher School Certificate (HSC) will receive the NSW Record of School Achievement (</a:t>
            </a:r>
            <a:r>
              <a:rPr lang="en-AU" altLang="en-US" dirty="0" err="1" smtClean="0">
                <a:latin typeface="Arial" pitchFamily="34" charset="0"/>
                <a:ea typeface="ヒラギノ角ゴ Pro W3" pitchFamily="-1" charset="-128"/>
              </a:rPr>
              <a:t>RoSA</a:t>
            </a:r>
            <a:r>
              <a:rPr lang="en-AU" altLang="en-US" dirty="0" smtClean="0">
                <a:latin typeface="Arial" pitchFamily="34" charset="0"/>
                <a:ea typeface="ヒラギノ角ゴ Pro W3" pitchFamily="-1" charset="-128"/>
              </a:rPr>
              <a:t>). </a:t>
            </a:r>
          </a:p>
          <a:p>
            <a:pPr marL="177554" indent="-177554">
              <a:buFont typeface="Arial" panose="020B0604020202020204" pitchFamily="34" charset="0"/>
              <a:buChar char="•"/>
              <a:defRPr/>
            </a:pPr>
            <a:r>
              <a:rPr lang="en-AU" altLang="en-US" dirty="0" smtClean="0">
                <a:latin typeface="Arial" pitchFamily="34" charset="0"/>
                <a:ea typeface="ヒラギノ角ゴ Pro W3" pitchFamily="-1" charset="-128"/>
              </a:rPr>
              <a:t>The </a:t>
            </a:r>
            <a:r>
              <a:rPr lang="en-AU" altLang="en-US" dirty="0" err="1" smtClean="0">
                <a:latin typeface="Arial" pitchFamily="34" charset="0"/>
                <a:ea typeface="ヒラギノ角ゴ Pro W3" pitchFamily="-1" charset="-128"/>
              </a:rPr>
              <a:t>RoSA</a:t>
            </a:r>
            <a:r>
              <a:rPr lang="en-AU" altLang="en-US" dirty="0" smtClean="0">
                <a:latin typeface="Arial" pitchFamily="34" charset="0"/>
                <a:ea typeface="ヒラギノ角ゴ Pro W3" pitchFamily="-1" charset="-128"/>
              </a:rPr>
              <a:t> is a </a:t>
            </a:r>
            <a:r>
              <a:rPr lang="en-AU" altLang="en-US" b="1" dirty="0" smtClean="0">
                <a:latin typeface="Arial" pitchFamily="34" charset="0"/>
                <a:ea typeface="ヒラギノ角ゴ Pro W3" pitchFamily="-1" charset="-128"/>
              </a:rPr>
              <a:t>cumulative credential</a:t>
            </a:r>
            <a:r>
              <a:rPr lang="en-AU" altLang="en-US" dirty="0" smtClean="0">
                <a:latin typeface="Arial" pitchFamily="34" charset="0"/>
                <a:ea typeface="ヒラギノ角ゴ Pro W3" pitchFamily="-1" charset="-128"/>
              </a:rPr>
              <a:t> in that it allows students to accumulate their academic results until they leave school. </a:t>
            </a:r>
          </a:p>
          <a:p>
            <a:pPr marL="177554" indent="-177554">
              <a:buFont typeface="Arial" panose="020B0604020202020204" pitchFamily="34" charset="0"/>
              <a:buChar char="•"/>
              <a:defRPr/>
            </a:pPr>
            <a:r>
              <a:rPr lang="en-AU" altLang="en-US" dirty="0" smtClean="0">
                <a:latin typeface="Arial" pitchFamily="34" charset="0"/>
                <a:ea typeface="ヒラギノ角ゴ Pro W3" pitchFamily="-1" charset="-128"/>
              </a:rPr>
              <a:t>The </a:t>
            </a:r>
            <a:r>
              <a:rPr lang="en-AU" altLang="en-US" dirty="0" err="1" smtClean="0">
                <a:latin typeface="Arial" pitchFamily="34" charset="0"/>
                <a:ea typeface="ヒラギノ角ゴ Pro W3" pitchFamily="-1" charset="-128"/>
              </a:rPr>
              <a:t>RoSA</a:t>
            </a:r>
            <a:r>
              <a:rPr lang="en-AU" altLang="en-US" dirty="0" smtClean="0">
                <a:latin typeface="Arial" pitchFamily="34" charset="0"/>
                <a:ea typeface="ヒラギノ角ゴ Pro W3" pitchFamily="-1" charset="-128"/>
              </a:rPr>
              <a:t> records completed Stage 5 and Preliminary Stage 6 courses and grades, participation in any uncompleted Preliminary Stage 6 courses </a:t>
            </a:r>
            <a:r>
              <a:rPr lang="en-AU" altLang="en-US" dirty="0" smtClean="0">
                <a:solidFill>
                  <a:schemeClr val="tx1"/>
                </a:solidFill>
                <a:latin typeface="Arial" pitchFamily="34" charset="0"/>
                <a:ea typeface="ヒラギノ角ゴ Pro W3" pitchFamily="-1" charset="-128"/>
              </a:rPr>
              <a:t>and HSC results for students who have not completed their HSC</a:t>
            </a:r>
          </a:p>
          <a:p>
            <a:pPr marL="177554" indent="-177554">
              <a:buFont typeface="Arial" panose="020B0604020202020204" pitchFamily="34" charset="0"/>
              <a:buChar char="•"/>
              <a:defRPr/>
            </a:pPr>
            <a:r>
              <a:rPr lang="en-AU" altLang="en-US" dirty="0" smtClean="0">
                <a:latin typeface="Arial" pitchFamily="34" charset="0"/>
                <a:ea typeface="ヒラギノ角ゴ Pro W3" pitchFamily="-1" charset="-128"/>
              </a:rPr>
              <a:t>It is of specific use to students leaving school prior to the HSC. </a:t>
            </a:r>
          </a:p>
          <a:p>
            <a:pPr>
              <a:defRPr/>
            </a:pPr>
            <a:endParaRPr lang="en-AU" altLang="en-US" dirty="0" smtClean="0">
              <a:latin typeface="Arial" pitchFamily="34" charset="0"/>
              <a:ea typeface="ヒラギノ角ゴ Pro W3" pitchFamily="-1" charset="-128"/>
            </a:endParaRPr>
          </a:p>
          <a:p>
            <a:pPr>
              <a:defRPr/>
            </a:pPr>
            <a:r>
              <a:rPr lang="en-AU" altLang="en-US" dirty="0" smtClean="0">
                <a:latin typeface="Arial" pitchFamily="34" charset="0"/>
                <a:ea typeface="ヒラギノ角ゴ Pro W3" pitchFamily="-1" charset="-128"/>
              </a:rPr>
              <a:t>https://educationstandards.nsw.edu.au/wps/portal/nesa/11-12/leaving-school/record-of-school-achievement</a:t>
            </a:r>
          </a:p>
        </p:txBody>
      </p:sp>
      <p:sp>
        <p:nvSpPr>
          <p:cNvPr id="4" name="Slide Number Placeholder 3"/>
          <p:cNvSpPr>
            <a:spLocks noGrp="1"/>
          </p:cNvSpPr>
          <p:nvPr>
            <p:ph type="sldNum" sz="quarter" idx="10"/>
          </p:nvPr>
        </p:nvSpPr>
        <p:spPr/>
        <p:txBody>
          <a:bodyPr/>
          <a:lstStyle/>
          <a:p>
            <a:fld id="{DE33756B-4704-1D4F-843C-6772EF240A36}" type="slidenum">
              <a:rPr lang="en-US" altLang="x-none" smtClean="0"/>
              <a:pPr/>
              <a:t>34</a:t>
            </a:fld>
            <a:endParaRPr lang="en-US" altLang="x-none"/>
          </a:p>
        </p:txBody>
      </p:sp>
    </p:spTree>
    <p:extLst>
      <p:ext uri="{BB962C8B-B14F-4D97-AF65-F5344CB8AC3E}">
        <p14:creationId xmlns:p14="http://schemas.microsoft.com/office/powerpoint/2010/main" val="407421422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473476">
              <a:buFont typeface="Arial" panose="020B0604020202020204" pitchFamily="34" charset="0"/>
              <a:buNone/>
              <a:defRPr/>
            </a:pPr>
            <a:r>
              <a:rPr lang="en-AU" dirty="0" smtClean="0"/>
              <a:t>The HSC testamur shows that a student is eligible for the Higher School Certificate. It includes the student's name, school and date of the award.</a:t>
            </a:r>
          </a:p>
          <a:p>
            <a:pPr marL="0" indent="0" defTabSz="473476">
              <a:buFont typeface="Arial" panose="020B0604020202020204" pitchFamily="34" charset="0"/>
              <a:buNone/>
              <a:defRPr/>
            </a:pPr>
            <a:endParaRPr lang="en-AU" altLang="en-US" dirty="0" smtClean="0">
              <a:latin typeface="Arial" pitchFamily="34" charset="0"/>
              <a:ea typeface="ヒラギノ角ゴ Pro W3" charset="-128"/>
            </a:endParaRPr>
          </a:p>
          <a:p>
            <a:pPr marL="0" indent="0" defTabSz="473476">
              <a:buFont typeface="Arial" panose="020B0604020202020204" pitchFamily="34" charset="0"/>
              <a:buNone/>
              <a:defRPr/>
            </a:pPr>
            <a:r>
              <a:rPr lang="en-AU" altLang="en-US" dirty="0" smtClean="0">
                <a:latin typeface="Arial" pitchFamily="34" charset="0"/>
                <a:ea typeface="ヒラギノ角ゴ Pro W3" charset="-128"/>
              </a:rPr>
              <a:t>https://educationstandards.nsw.edu.au/wps/portal/nesa/11-12/hsc/results-certificates/results-documentation</a:t>
            </a:r>
          </a:p>
          <a:p>
            <a:endParaRPr lang="en-AU" dirty="0" smtClean="0"/>
          </a:p>
        </p:txBody>
      </p:sp>
      <p:sp>
        <p:nvSpPr>
          <p:cNvPr id="4" name="Slide Number Placeholder 3"/>
          <p:cNvSpPr>
            <a:spLocks noGrp="1"/>
          </p:cNvSpPr>
          <p:nvPr>
            <p:ph type="sldNum" sz="quarter" idx="10"/>
          </p:nvPr>
        </p:nvSpPr>
        <p:spPr/>
        <p:txBody>
          <a:bodyPr/>
          <a:lstStyle/>
          <a:p>
            <a:fld id="{DE33756B-4704-1D4F-843C-6772EF240A36}" type="slidenum">
              <a:rPr lang="en-US" altLang="x-none" smtClean="0"/>
              <a:pPr/>
              <a:t>35</a:t>
            </a:fld>
            <a:endParaRPr lang="en-US" altLang="x-none"/>
          </a:p>
        </p:txBody>
      </p:sp>
    </p:spTree>
    <p:extLst>
      <p:ext uri="{BB962C8B-B14F-4D97-AF65-F5344CB8AC3E}">
        <p14:creationId xmlns:p14="http://schemas.microsoft.com/office/powerpoint/2010/main" val="408713750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The Higher School Certificate (HSC) Record of Achievement (</a:t>
            </a:r>
            <a:r>
              <a:rPr lang="en-AU" dirty="0" err="1" smtClean="0"/>
              <a:t>RoA</a:t>
            </a:r>
            <a:r>
              <a:rPr lang="en-AU" dirty="0" smtClean="0"/>
              <a:t>) includes students' Year 12 HSC (Stage 6) results, Year 11 (Preliminary Stage 6) grades and, if applicable, Year 10 (Stage 5) grades. Results for each Stage appear on separate pages.</a:t>
            </a:r>
            <a:r>
              <a:rPr lang="en-AU" baseline="0" dirty="0" smtClean="0"/>
              <a:t> </a:t>
            </a:r>
            <a:r>
              <a:rPr lang="en-AU" dirty="0" smtClean="0"/>
              <a:t>This provides formal recognition of students' senior secondary school achievements.</a:t>
            </a:r>
          </a:p>
          <a:p>
            <a:r>
              <a:rPr lang="en-AU" b="1" dirty="0" smtClean="0">
                <a:effectLst/>
              </a:rPr>
              <a:t>Assessment mark:</a:t>
            </a:r>
            <a:r>
              <a:rPr lang="en-AU" dirty="0" smtClean="0">
                <a:effectLst/>
              </a:rPr>
              <a:t> School-based assessment tasks measure performance in a wider range of course outcomes than can be tested in an external examination. Students are required to complete a number of assessment tasks for most courses, which may include tests, written or oral assignments, practical activities, fieldwork and projects. Schools submit an HSC assessment mark based on performance in these tasks for every student who completed an HSC course that has a compulsory external examination. NESA puts these assessment marks through a process of moderation to allow a fair comparison of marks in each course across different schools.</a:t>
            </a:r>
          </a:p>
          <a:p>
            <a:r>
              <a:rPr lang="en-AU" b="1" dirty="0" smtClean="0">
                <a:effectLst/>
              </a:rPr>
              <a:t>Examination mark:</a:t>
            </a:r>
            <a:r>
              <a:rPr lang="en-AU" dirty="0" smtClean="0">
                <a:effectLst/>
              </a:rPr>
              <a:t> The examination mark for each course shows the student's performance in NESA's HSC examination for that course. The examination in most courses consists of a written paper and, for some courses, may include speaking and listening examinations, practical examinations, or major works that are submitted for external marking. Each student's achievement is assessed and reported against set standards of performance.</a:t>
            </a:r>
          </a:p>
          <a:p>
            <a:r>
              <a:rPr lang="en-AU" b="1" dirty="0" smtClean="0">
                <a:effectLst/>
              </a:rPr>
              <a:t>HSC mark</a:t>
            </a:r>
            <a:r>
              <a:rPr lang="en-AU" dirty="0" smtClean="0">
                <a:effectLst/>
              </a:rPr>
              <a:t>:  The HSC mark in courses with a compulsory external examination is a 50:50 combination of a student's external examination mark and their school-based assessment mark for the course. In courses with optional examinations, the HSC mark is drawn from the external examination only.</a:t>
            </a:r>
          </a:p>
          <a:p>
            <a:endParaRPr lang="en-AU" dirty="0" smtClean="0">
              <a:effectLst/>
            </a:endParaRPr>
          </a:p>
          <a:p>
            <a:r>
              <a:rPr lang="en-AU" dirty="0" smtClean="0">
                <a:effectLst/>
              </a:rPr>
              <a:t>https://educationstandards.nsw.edu.au/wps/portal/nesa/11-12/hsc/results-certificates/results-documentation</a:t>
            </a:r>
          </a:p>
          <a:p>
            <a:endParaRPr lang="en-AU" dirty="0"/>
          </a:p>
        </p:txBody>
      </p:sp>
      <p:sp>
        <p:nvSpPr>
          <p:cNvPr id="4" name="Slide Number Placeholder 3"/>
          <p:cNvSpPr>
            <a:spLocks noGrp="1"/>
          </p:cNvSpPr>
          <p:nvPr>
            <p:ph type="sldNum" sz="quarter" idx="10"/>
          </p:nvPr>
        </p:nvSpPr>
        <p:spPr/>
        <p:txBody>
          <a:bodyPr/>
          <a:lstStyle/>
          <a:p>
            <a:fld id="{DE33756B-4704-1D4F-843C-6772EF240A36}" type="slidenum">
              <a:rPr lang="en-US" altLang="x-none" smtClean="0"/>
              <a:pPr/>
              <a:t>36</a:t>
            </a:fld>
            <a:endParaRPr lang="en-US" altLang="x-none"/>
          </a:p>
        </p:txBody>
      </p:sp>
    </p:spTree>
    <p:extLst>
      <p:ext uri="{BB962C8B-B14F-4D97-AF65-F5344CB8AC3E}">
        <p14:creationId xmlns:p14="http://schemas.microsoft.com/office/powerpoint/2010/main" val="113480537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smtClean="0"/>
              <a:t>Performance band</a:t>
            </a:r>
            <a:r>
              <a:rPr lang="en-AU" dirty="0" smtClean="0"/>
              <a:t>: A student's HSC mark is reported against standards described in the performance bands. For each 2-unit course there are six performance bands, where the highest achievement is Band 6 (90–100 marks) and where the minimum standard expected is Band 2 (50</a:t>
            </a:r>
            <a:r>
              <a:rPr lang="en-AU" sz="1200" kern="1200" dirty="0" smtClean="0">
                <a:solidFill>
                  <a:schemeClr val="tx1"/>
                </a:solidFill>
                <a:effectLst/>
                <a:latin typeface="+mn-lt"/>
                <a:ea typeface="+mn-ea"/>
                <a:cs typeface="+mn-cs"/>
              </a:rPr>
              <a:t>–</a:t>
            </a:r>
            <a:r>
              <a:rPr lang="en-AU" dirty="0" smtClean="0"/>
              <a:t>60 marks). For 1-unit extension courses, four performance bands, E1–E4 are used to report student achievement. Each performance band describes what a student working at that level typically knows, understands and can do. Some performance band descriptions are abridged on the Course Reports. </a:t>
            </a:r>
            <a:endParaRPr lang="en-AU" dirty="0"/>
          </a:p>
        </p:txBody>
      </p:sp>
      <p:sp>
        <p:nvSpPr>
          <p:cNvPr id="4" name="Slide Number Placeholder 3"/>
          <p:cNvSpPr>
            <a:spLocks noGrp="1"/>
          </p:cNvSpPr>
          <p:nvPr>
            <p:ph type="sldNum" sz="quarter" idx="10"/>
          </p:nvPr>
        </p:nvSpPr>
        <p:spPr/>
        <p:txBody>
          <a:bodyPr/>
          <a:lstStyle/>
          <a:p>
            <a:fld id="{DE33756B-4704-1D4F-843C-6772EF240A36}" type="slidenum">
              <a:rPr lang="en-US" altLang="x-none" smtClean="0"/>
              <a:pPr/>
              <a:t>37</a:t>
            </a:fld>
            <a:endParaRPr lang="en-US" altLang="x-none"/>
          </a:p>
        </p:txBody>
      </p:sp>
    </p:spTree>
    <p:extLst>
      <p:ext uri="{BB962C8B-B14F-4D97-AF65-F5344CB8AC3E}">
        <p14:creationId xmlns:p14="http://schemas.microsoft.com/office/powerpoint/2010/main" val="397376100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http://educationstandards.nsw.edu.au/wps/portal/nesa/11-12/hsc/subject-selection</a:t>
            </a:r>
            <a:endParaRPr lang="en-AU" dirty="0"/>
          </a:p>
        </p:txBody>
      </p:sp>
      <p:sp>
        <p:nvSpPr>
          <p:cNvPr id="4" name="Slide Number Placeholder 3"/>
          <p:cNvSpPr>
            <a:spLocks noGrp="1"/>
          </p:cNvSpPr>
          <p:nvPr>
            <p:ph type="sldNum" sz="quarter" idx="10"/>
          </p:nvPr>
        </p:nvSpPr>
        <p:spPr/>
        <p:txBody>
          <a:bodyPr/>
          <a:lstStyle/>
          <a:p>
            <a:fld id="{DE33756B-4704-1D4F-843C-6772EF240A36}" type="slidenum">
              <a:rPr lang="en-US" altLang="x-none" smtClean="0"/>
              <a:pPr/>
              <a:t>38</a:t>
            </a:fld>
            <a:endParaRPr lang="en-US" altLang="x-none"/>
          </a:p>
        </p:txBody>
      </p:sp>
    </p:spTree>
    <p:extLst>
      <p:ext uri="{BB962C8B-B14F-4D97-AF65-F5344CB8AC3E}">
        <p14:creationId xmlns:p14="http://schemas.microsoft.com/office/powerpoint/2010/main" val="206637501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DE33756B-4704-1D4F-843C-6772EF240A36}" type="slidenum">
              <a:rPr lang="en-US" altLang="x-none" smtClean="0"/>
              <a:pPr/>
              <a:t>39</a:t>
            </a:fld>
            <a:endParaRPr lang="en-US" altLang="x-none"/>
          </a:p>
        </p:txBody>
      </p:sp>
    </p:spTree>
    <p:extLst>
      <p:ext uri="{BB962C8B-B14F-4D97-AF65-F5344CB8AC3E}">
        <p14:creationId xmlns:p14="http://schemas.microsoft.com/office/powerpoint/2010/main" val="33867654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latin typeface="Arial" panose="020B0604020202020204" pitchFamily="34" charset="0"/>
                <a:cs typeface="Arial" panose="020B0604020202020204" pitchFamily="34" charset="0"/>
              </a:rPr>
              <a:t>http://educationstandards.nsw.edu.au/wps/portal/nesa/11-12/hsc/subject-selection</a:t>
            </a:r>
            <a:endParaRPr lang="en-AU"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DE33756B-4704-1D4F-843C-6772EF240A36}" type="slidenum">
              <a:rPr lang="en-US" altLang="x-none" smtClean="0"/>
              <a:pPr/>
              <a:t>4</a:t>
            </a:fld>
            <a:endParaRPr lang="en-US" altLang="x-none"/>
          </a:p>
        </p:txBody>
      </p:sp>
    </p:spTree>
    <p:extLst>
      <p:ext uri="{BB962C8B-B14F-4D97-AF65-F5344CB8AC3E}">
        <p14:creationId xmlns:p14="http://schemas.microsoft.com/office/powerpoint/2010/main" val="95216099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DE33756B-4704-1D4F-843C-6772EF240A36}" type="slidenum">
              <a:rPr lang="en-US" altLang="x-none" smtClean="0"/>
              <a:pPr/>
              <a:t>41</a:t>
            </a:fld>
            <a:endParaRPr lang="en-US" altLang="x-none"/>
          </a:p>
        </p:txBody>
      </p:sp>
    </p:spTree>
    <p:extLst>
      <p:ext uri="{BB962C8B-B14F-4D97-AF65-F5344CB8AC3E}">
        <p14:creationId xmlns:p14="http://schemas.microsoft.com/office/powerpoint/2010/main" val="108989682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554" indent="-177554">
              <a:buFont typeface="Arial" panose="020B0604020202020204" pitchFamily="34" charset="0"/>
              <a:buChar char="•"/>
              <a:defRPr/>
            </a:pPr>
            <a:r>
              <a:rPr lang="en-US" altLang="en-US" dirty="0" smtClean="0">
                <a:latin typeface="Arial" pitchFamily="34" charset="0"/>
                <a:ea typeface="ヒラギノ角ゴ Pro W3" pitchFamily="-1" charset="-128"/>
                <a:cs typeface="Arial" pitchFamily="34" charset="0"/>
              </a:rPr>
              <a:t>UAC will only consider Board Developed Courses in the calculation of the ATAR.</a:t>
            </a:r>
          </a:p>
          <a:p>
            <a:pPr marL="177554" lvl="2" indent="-177554">
              <a:buFont typeface="Arial" panose="020B0604020202020204" pitchFamily="34" charset="0"/>
              <a:buChar char="•"/>
              <a:defRPr/>
            </a:pPr>
            <a:r>
              <a:rPr lang="en-GB" altLang="en-US" dirty="0" smtClean="0">
                <a:latin typeface="Arial" pitchFamily="34" charset="0"/>
                <a:ea typeface="ヒラギノ角ゴ Pro W3" pitchFamily="-1" charset="-128"/>
                <a:cs typeface="Arial" pitchFamily="34" charset="0"/>
              </a:rPr>
              <a:t>The ATAR provides the discrimination required by universities for the selection process.</a:t>
            </a:r>
            <a:endParaRPr lang="en-US" altLang="en-US" dirty="0" smtClean="0">
              <a:latin typeface="Arial" pitchFamily="34" charset="0"/>
              <a:ea typeface="ヒラギノ角ゴ Pro W3" pitchFamily="-1" charset="-128"/>
              <a:cs typeface="Arial" pitchFamily="34" charset="0"/>
            </a:endParaRPr>
          </a:p>
          <a:p>
            <a:pPr>
              <a:defRPr/>
            </a:pPr>
            <a:endParaRPr lang="en-US" altLang="en-US" dirty="0" smtClean="0">
              <a:latin typeface="Arial" pitchFamily="34" charset="0"/>
              <a:ea typeface="ヒラギノ角ゴ Pro W3" pitchFamily="-1" charset="-128"/>
              <a:cs typeface="Arial" pitchFamily="34" charset="0"/>
            </a:endParaRPr>
          </a:p>
        </p:txBody>
      </p:sp>
      <p:sp>
        <p:nvSpPr>
          <p:cNvPr id="4" name="Slide Number Placeholder 3"/>
          <p:cNvSpPr>
            <a:spLocks noGrp="1"/>
          </p:cNvSpPr>
          <p:nvPr>
            <p:ph type="sldNum" sz="quarter" idx="10"/>
          </p:nvPr>
        </p:nvSpPr>
        <p:spPr/>
        <p:txBody>
          <a:bodyPr/>
          <a:lstStyle/>
          <a:p>
            <a:fld id="{DE33756B-4704-1D4F-843C-6772EF240A36}" type="slidenum">
              <a:rPr lang="en-US" altLang="x-none" smtClean="0"/>
              <a:pPr/>
              <a:t>42</a:t>
            </a:fld>
            <a:endParaRPr lang="en-US" altLang="x-none"/>
          </a:p>
        </p:txBody>
      </p:sp>
    </p:spTree>
    <p:extLst>
      <p:ext uri="{BB962C8B-B14F-4D97-AF65-F5344CB8AC3E}">
        <p14:creationId xmlns:p14="http://schemas.microsoft.com/office/powerpoint/2010/main" val="365172860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73476">
              <a:defRPr/>
            </a:pPr>
            <a:r>
              <a:rPr lang="en-US" altLang="en-US" dirty="0" smtClean="0">
                <a:latin typeface="Arial" pitchFamily="34" charset="0"/>
                <a:ea typeface="ヒラギノ角ゴ Pro W3" charset="-128"/>
              </a:rPr>
              <a:t>http://educationstandards.nsw.edu.au/wps/portal/nesa/11-12/hsc/subject-selection</a:t>
            </a:r>
          </a:p>
          <a:p>
            <a:endParaRPr lang="en-AU" dirty="0"/>
          </a:p>
        </p:txBody>
      </p:sp>
      <p:sp>
        <p:nvSpPr>
          <p:cNvPr id="4" name="Slide Number Placeholder 3"/>
          <p:cNvSpPr>
            <a:spLocks noGrp="1"/>
          </p:cNvSpPr>
          <p:nvPr>
            <p:ph type="sldNum" sz="quarter" idx="10"/>
          </p:nvPr>
        </p:nvSpPr>
        <p:spPr/>
        <p:txBody>
          <a:bodyPr/>
          <a:lstStyle/>
          <a:p>
            <a:fld id="{DE33756B-4704-1D4F-843C-6772EF240A36}" type="slidenum">
              <a:rPr lang="en-US" altLang="x-none" smtClean="0"/>
              <a:pPr/>
              <a:t>43</a:t>
            </a:fld>
            <a:endParaRPr lang="en-US" altLang="x-none"/>
          </a:p>
        </p:txBody>
      </p:sp>
    </p:spTree>
    <p:extLst>
      <p:ext uri="{BB962C8B-B14F-4D97-AF65-F5344CB8AC3E}">
        <p14:creationId xmlns:p14="http://schemas.microsoft.com/office/powerpoint/2010/main" val="38557917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latin typeface="Arial" panose="020B0604020202020204" pitchFamily="34" charset="0"/>
                <a:cs typeface="Arial" panose="020B0604020202020204" pitchFamily="34" charset="0"/>
              </a:rPr>
              <a:t>http://educationstandards.nsw.edu.au/wps/portal/nesa/11-12/hsc/subject-selection</a:t>
            </a:r>
          </a:p>
          <a:p>
            <a:r>
              <a:rPr lang="en-AU" dirty="0" smtClean="0">
                <a:latin typeface="Arial" panose="020B0604020202020204" pitchFamily="34" charset="0"/>
                <a:cs typeface="Arial" panose="020B0604020202020204" pitchFamily="34" charset="0"/>
              </a:rPr>
              <a:t>https://ace.nesa.nsw.edu.au/ace-8064</a:t>
            </a:r>
          </a:p>
        </p:txBody>
      </p:sp>
      <p:sp>
        <p:nvSpPr>
          <p:cNvPr id="4" name="Slide Number Placeholder 3"/>
          <p:cNvSpPr>
            <a:spLocks noGrp="1"/>
          </p:cNvSpPr>
          <p:nvPr>
            <p:ph type="sldNum" sz="quarter" idx="10"/>
          </p:nvPr>
        </p:nvSpPr>
        <p:spPr/>
        <p:txBody>
          <a:bodyPr/>
          <a:lstStyle/>
          <a:p>
            <a:fld id="{DE33756B-4704-1D4F-843C-6772EF240A36}" type="slidenum">
              <a:rPr lang="en-US" altLang="x-none" smtClean="0"/>
              <a:pPr/>
              <a:t>5</a:t>
            </a:fld>
            <a:endParaRPr lang="en-US" altLang="x-none"/>
          </a:p>
        </p:txBody>
      </p:sp>
    </p:spTree>
    <p:extLst>
      <p:ext uri="{BB962C8B-B14F-4D97-AF65-F5344CB8AC3E}">
        <p14:creationId xmlns:p14="http://schemas.microsoft.com/office/powerpoint/2010/main" val="8305155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554" indent="-177554">
              <a:buFont typeface="Arial" panose="020B0604020202020204" pitchFamily="34" charset="0"/>
              <a:buChar char="•"/>
              <a:defRPr/>
            </a:pPr>
            <a:r>
              <a:rPr lang="en-AU" altLang="en-US" dirty="0" smtClean="0">
                <a:latin typeface="Arial" pitchFamily="34" charset="0"/>
                <a:ea typeface="ヒラギノ角ゴ Pro W3" pitchFamily="-1" charset="-128"/>
                <a:cs typeface="Arial" panose="020B0604020202020204" pitchFamily="34" charset="0"/>
              </a:rPr>
              <a:t>Students may accumulate course units towards the HSC for a period of up to 5 years.</a:t>
            </a:r>
          </a:p>
          <a:p>
            <a:pPr marL="177554" indent="-177554">
              <a:buFont typeface="Arial" panose="020B0604020202020204" pitchFamily="34" charset="0"/>
              <a:buChar char="•"/>
              <a:defRPr/>
            </a:pPr>
            <a:r>
              <a:rPr lang="en-AU" altLang="en-US" dirty="0" smtClean="0">
                <a:latin typeface="Arial" pitchFamily="34" charset="0"/>
                <a:ea typeface="ヒラギノ角ゴ Pro W3" pitchFamily="-1" charset="-128"/>
                <a:cs typeface="Arial" panose="020B0604020202020204" pitchFamily="34" charset="0"/>
              </a:rPr>
              <a:t>Students may choose to undertake this ‘pathway’ approach for a variety of reasons including:</a:t>
            </a:r>
          </a:p>
          <a:p>
            <a:pPr marL="651030" lvl="1" indent="-177554">
              <a:buFont typeface="Courier New" panose="02070309020205020404" pitchFamily="49" charset="0"/>
              <a:buChar char="o"/>
              <a:defRPr/>
            </a:pPr>
            <a:r>
              <a:rPr lang="en-AU" altLang="en-US" dirty="0" smtClean="0">
                <a:latin typeface="Arial" pitchFamily="34" charset="0"/>
                <a:ea typeface="ヒラギノ角ゴ Pro W3" pitchFamily="-1" charset="-128"/>
                <a:cs typeface="Arial" panose="020B0604020202020204" pitchFamily="34" charset="0"/>
              </a:rPr>
              <a:t>commitments outside school - part time work, elite sportsperson etc.</a:t>
            </a:r>
          </a:p>
          <a:p>
            <a:pPr marL="651030" lvl="1" indent="-177554">
              <a:buFont typeface="Courier New" panose="02070309020205020404" pitchFamily="49" charset="0"/>
              <a:buChar char="o"/>
              <a:defRPr/>
            </a:pPr>
            <a:r>
              <a:rPr lang="en-AU" altLang="en-US" dirty="0" smtClean="0">
                <a:latin typeface="Arial" pitchFamily="34" charset="0"/>
                <a:ea typeface="ヒラギノ角ゴ Pro W3" pitchFamily="-1" charset="-128"/>
                <a:cs typeface="Arial" panose="020B0604020202020204" pitchFamily="34" charset="0"/>
              </a:rPr>
              <a:t>apprenticeship or traineeship</a:t>
            </a:r>
          </a:p>
          <a:p>
            <a:pPr marL="651030" lvl="1" indent="-177554">
              <a:buFont typeface="Courier New" panose="02070309020205020404" pitchFamily="49" charset="0"/>
              <a:buChar char="o"/>
              <a:defRPr/>
            </a:pPr>
            <a:r>
              <a:rPr lang="en-AU" altLang="en-US" dirty="0" smtClean="0">
                <a:latin typeface="Arial" pitchFamily="34" charset="0"/>
                <a:ea typeface="ヒラギノ角ゴ Pro W3" pitchFamily="-1" charset="-128"/>
                <a:cs typeface="Arial" panose="020B0604020202020204" pitchFamily="34" charset="0"/>
              </a:rPr>
              <a:t>acceleration</a:t>
            </a:r>
          </a:p>
          <a:p>
            <a:pPr marL="651030" lvl="1" indent="-177554">
              <a:buFont typeface="Courier New" panose="02070309020205020404" pitchFamily="49" charset="0"/>
              <a:buChar char="o"/>
              <a:defRPr/>
            </a:pPr>
            <a:r>
              <a:rPr lang="en-AU" altLang="en-US" dirty="0" smtClean="0">
                <a:latin typeface="Arial" pitchFamily="34" charset="0"/>
                <a:ea typeface="ヒラギノ角ゴ Pro W3" pitchFamily="-1" charset="-128"/>
                <a:cs typeface="Arial" panose="020B0604020202020204" pitchFamily="34" charset="0"/>
              </a:rPr>
              <a:t>repeating</a:t>
            </a:r>
          </a:p>
          <a:p>
            <a:pPr>
              <a:defRPr/>
            </a:pPr>
            <a:r>
              <a:rPr lang="en-AU" dirty="0" smtClean="0">
                <a:latin typeface="Arial" panose="020B0604020202020204" pitchFamily="34" charset="0"/>
                <a:cs typeface="Arial" panose="020B0604020202020204" pitchFamily="34" charset="0"/>
              </a:rPr>
              <a:t>http://educationstandards.nsw.edu.au/wps/portal/nesa/11-12/hsc/subject-selection</a:t>
            </a:r>
          </a:p>
          <a:p>
            <a:pPr>
              <a:defRPr/>
            </a:pPr>
            <a:r>
              <a:rPr lang="en-AU" dirty="0" smtClean="0">
                <a:latin typeface="Arial" panose="020B0604020202020204" pitchFamily="34" charset="0"/>
                <a:cs typeface="Arial" panose="020B0604020202020204" pitchFamily="34" charset="0"/>
              </a:rPr>
              <a:t>https://ace.nesa.nsw.edu.au/ace-8036</a:t>
            </a:r>
            <a:endParaRPr lang="en-AU"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DE33756B-4704-1D4F-843C-6772EF240A36}" type="slidenum">
              <a:rPr lang="en-US" altLang="x-none" smtClean="0"/>
              <a:pPr/>
              <a:t>6</a:t>
            </a:fld>
            <a:endParaRPr lang="en-US" altLang="x-none"/>
          </a:p>
        </p:txBody>
      </p:sp>
    </p:spTree>
    <p:extLst>
      <p:ext uri="{BB962C8B-B14F-4D97-AF65-F5344CB8AC3E}">
        <p14:creationId xmlns:p14="http://schemas.microsoft.com/office/powerpoint/2010/main" val="9341100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554" indent="-177554">
              <a:buFont typeface="Arial" panose="020B0604020202020204" pitchFamily="34" charset="0"/>
              <a:buChar char="•"/>
              <a:defRPr/>
            </a:pPr>
            <a:r>
              <a:rPr lang="en-AU" altLang="en-US" dirty="0" smtClean="0">
                <a:latin typeface="Arial" pitchFamily="34" charset="0"/>
                <a:ea typeface="ヒラギノ角ゴ Pro W3" pitchFamily="-1" charset="-128"/>
                <a:cs typeface="Arial" panose="020B0604020202020204" pitchFamily="34" charset="0"/>
              </a:rPr>
              <a:t>English is mandatory for the HSC. </a:t>
            </a:r>
          </a:p>
          <a:p>
            <a:pPr marL="177554" indent="-177554">
              <a:buFont typeface="Arial" panose="020B0604020202020204" pitchFamily="34" charset="0"/>
              <a:buChar char="•"/>
              <a:defRPr/>
            </a:pPr>
            <a:r>
              <a:rPr lang="en-AU" altLang="en-US" dirty="0" smtClean="0">
                <a:latin typeface="Arial" pitchFamily="34" charset="0"/>
                <a:ea typeface="ヒラギノ角ゴ Pro W3" pitchFamily="-1" charset="-128"/>
                <a:cs typeface="Arial" panose="020B0604020202020204" pitchFamily="34" charset="0"/>
              </a:rPr>
              <a:t>English Studies and Mathematics Standard 1 are Board Developed Courses with an</a:t>
            </a:r>
            <a:r>
              <a:rPr lang="en-AU" altLang="en-US" baseline="0" dirty="0" smtClean="0">
                <a:latin typeface="Arial" pitchFamily="34" charset="0"/>
                <a:ea typeface="ヒラギノ角ゴ Pro W3" pitchFamily="-1" charset="-128"/>
                <a:cs typeface="Arial" panose="020B0604020202020204" pitchFamily="34" charset="0"/>
              </a:rPr>
              <a:t> optional</a:t>
            </a:r>
            <a:r>
              <a:rPr lang="en-AU" altLang="en-US" dirty="0" smtClean="0">
                <a:latin typeface="Arial" pitchFamily="34" charset="0"/>
                <a:ea typeface="ヒラギノ角ゴ Pro W3" pitchFamily="-1" charset="-128"/>
                <a:cs typeface="Arial" panose="020B0604020202020204" pitchFamily="34" charset="0"/>
              </a:rPr>
              <a:t> HSC examination. Students who choose English Studies and/or Mathematics Standard 1, but</a:t>
            </a:r>
            <a:r>
              <a:rPr lang="en-AU" altLang="en-US" baseline="0" dirty="0" smtClean="0">
                <a:latin typeface="Arial" pitchFamily="34" charset="0"/>
                <a:ea typeface="ヒラギノ角ゴ Pro W3" pitchFamily="-1" charset="-128"/>
                <a:cs typeface="Arial" panose="020B0604020202020204" pitchFamily="34" charset="0"/>
              </a:rPr>
              <a:t> wish </a:t>
            </a:r>
            <a:r>
              <a:rPr lang="en-AU" altLang="en-US" dirty="0" smtClean="0">
                <a:latin typeface="Arial" pitchFamily="34" charset="0"/>
                <a:ea typeface="ヒラギノ角ゴ Pro W3" pitchFamily="-1" charset="-128"/>
                <a:cs typeface="Arial" panose="020B0604020202020204" pitchFamily="34" charset="0"/>
              </a:rPr>
              <a:t>to receive an ATAR,</a:t>
            </a:r>
            <a:r>
              <a:rPr lang="en-AU" altLang="en-US" baseline="0" dirty="0" smtClean="0">
                <a:latin typeface="Arial" pitchFamily="34" charset="0"/>
                <a:ea typeface="ヒラギノ角ゴ Pro W3" pitchFamily="-1" charset="-128"/>
                <a:cs typeface="Arial" panose="020B0604020202020204" pitchFamily="34" charset="0"/>
              </a:rPr>
              <a:t> must undertake the optional examination.</a:t>
            </a:r>
            <a:endParaRPr lang="en-AU" altLang="en-US" dirty="0" smtClean="0">
              <a:latin typeface="Arial" pitchFamily="34" charset="0"/>
              <a:ea typeface="ヒラギノ角ゴ Pro W3" pitchFamily="-1" charset="-128"/>
              <a:cs typeface="Arial" panose="020B0604020202020204" pitchFamily="34" charset="0"/>
            </a:endParaRPr>
          </a:p>
          <a:p>
            <a:pPr marL="177554" indent="-177554">
              <a:buFont typeface="Arial" panose="020B0604020202020204" pitchFamily="34" charset="0"/>
              <a:buChar char="•"/>
              <a:defRPr/>
            </a:pPr>
            <a:r>
              <a:rPr lang="en-AU" altLang="en-US" dirty="0" smtClean="0">
                <a:latin typeface="Arial" pitchFamily="34" charset="0"/>
                <a:ea typeface="ヒラギノ角ゴ Pro W3" pitchFamily="-1" charset="-128"/>
                <a:cs typeface="Arial" panose="020B0604020202020204" pitchFamily="34" charset="0"/>
              </a:rPr>
              <a:t>Extension course are not separate subjects. E.g. Advanced English (2 units) + Extension 1 (1 unit)  + Extension 2 (1 unit) = 4 units but only 1 subject.</a:t>
            </a:r>
            <a:r>
              <a:rPr lang="en-US" altLang="en-US" dirty="0" smtClean="0">
                <a:latin typeface="Arial" panose="020B0604020202020204" pitchFamily="34" charset="0"/>
                <a:ea typeface="ＭＳ Ｐゴシック" pitchFamily="34" charset="-128"/>
                <a:cs typeface="Arial" panose="020B0604020202020204" pitchFamily="34" charset="0"/>
              </a:rPr>
              <a:t> </a:t>
            </a:r>
          </a:p>
          <a:p>
            <a:pPr marL="177554" indent="-177554">
              <a:buFont typeface="Arial" panose="020B0604020202020204" pitchFamily="34" charset="0"/>
              <a:buChar char="•"/>
              <a:defRPr/>
            </a:pPr>
            <a:r>
              <a:rPr lang="en-US" altLang="en-US" dirty="0" smtClean="0">
                <a:latin typeface="Arial" panose="020B0604020202020204" pitchFamily="34" charset="0"/>
                <a:ea typeface="ＭＳ Ｐゴシック" pitchFamily="34" charset="-128"/>
                <a:cs typeface="Arial" panose="020B0604020202020204" pitchFamily="34" charset="0"/>
              </a:rPr>
              <a:t>At most, 6 units of courses in Science can be</a:t>
            </a:r>
            <a:r>
              <a:rPr lang="en-US" altLang="en-US" baseline="0" dirty="0" smtClean="0">
                <a:latin typeface="Arial" panose="020B0604020202020204" pitchFamily="34" charset="0"/>
                <a:ea typeface="ＭＳ Ｐゴシック" pitchFamily="34" charset="-128"/>
                <a:cs typeface="Arial" panose="020B0604020202020204" pitchFamily="34" charset="0"/>
              </a:rPr>
              <a:t> included in the pattern of study for Year 11. However, from 2019 Year 12, this increases to 7 units of Science, to allow for the study of Science Extension. </a:t>
            </a:r>
            <a:endParaRPr lang="en-US" altLang="en-US" dirty="0" smtClean="0">
              <a:latin typeface="Arial" panose="020B0604020202020204" pitchFamily="34" charset="0"/>
              <a:ea typeface="ＭＳ Ｐゴシック" pitchFamily="34" charset="-128"/>
              <a:cs typeface="Arial" panose="020B0604020202020204" pitchFamily="34" charset="0"/>
            </a:endParaRPr>
          </a:p>
          <a:p>
            <a:pPr>
              <a:buFont typeface="Arial" panose="020B0604020202020204" pitchFamily="34" charset="0"/>
              <a:buNone/>
              <a:defRPr/>
            </a:pPr>
            <a:endParaRPr lang="en-AU" altLang="en-US" dirty="0" smtClean="0">
              <a:latin typeface="Arial" pitchFamily="34" charset="0"/>
              <a:ea typeface="ヒラギノ角ゴ Pro W3" pitchFamily="-1" charset="-128"/>
              <a:cs typeface="Arial" panose="020B0604020202020204" pitchFamily="34" charset="0"/>
            </a:endParaRPr>
          </a:p>
          <a:p>
            <a:r>
              <a:rPr lang="en-AU" dirty="0" smtClean="0">
                <a:latin typeface="Arial" panose="020B0604020202020204" pitchFamily="34" charset="0"/>
                <a:cs typeface="Arial" panose="020B0604020202020204" pitchFamily="34" charset="0"/>
              </a:rPr>
              <a:t>https://ace.nesa.nsw.edu.au/ace-8005</a:t>
            </a:r>
            <a:endParaRPr lang="en-AU"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DE33756B-4704-1D4F-843C-6772EF240A36}" type="slidenum">
              <a:rPr lang="en-US" altLang="x-none" smtClean="0"/>
              <a:pPr/>
              <a:t>7</a:t>
            </a:fld>
            <a:endParaRPr lang="en-US" altLang="x-none"/>
          </a:p>
        </p:txBody>
      </p:sp>
    </p:spTree>
    <p:extLst>
      <p:ext uri="{BB962C8B-B14F-4D97-AF65-F5344CB8AC3E}">
        <p14:creationId xmlns:p14="http://schemas.microsoft.com/office/powerpoint/2010/main" val="41188708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https://ace.nesa.nsw.edu.au/ace-4060</a:t>
            </a:r>
          </a:p>
          <a:p>
            <a:r>
              <a:rPr lang="en-AU" dirty="0" smtClean="0"/>
              <a:t>https://educationstandards.nsw.edu.au/wps/portal/nesa/11-12/hsc/hsc-minimum-standard</a:t>
            </a:r>
            <a:endParaRPr lang="en-AU" dirty="0"/>
          </a:p>
        </p:txBody>
      </p:sp>
      <p:sp>
        <p:nvSpPr>
          <p:cNvPr id="4" name="Slide Number Placeholder 3"/>
          <p:cNvSpPr>
            <a:spLocks noGrp="1"/>
          </p:cNvSpPr>
          <p:nvPr>
            <p:ph type="sldNum" sz="quarter" idx="10"/>
          </p:nvPr>
        </p:nvSpPr>
        <p:spPr/>
        <p:txBody>
          <a:bodyPr/>
          <a:lstStyle/>
          <a:p>
            <a:fld id="{C7CA2302-E05A-4141-A3CB-C676C85A38D4}" type="slidenum">
              <a:rPr lang="en-AU" smtClean="0"/>
              <a:t>8</a:t>
            </a:fld>
            <a:endParaRPr lang="en-AU"/>
          </a:p>
        </p:txBody>
      </p:sp>
    </p:spTree>
    <p:extLst>
      <p:ext uri="{BB962C8B-B14F-4D97-AF65-F5344CB8AC3E}">
        <p14:creationId xmlns:p14="http://schemas.microsoft.com/office/powerpoint/2010/main" val="39935650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https://educationstandards.nsw.edu.au/wps/portal/nesa/11-12/hsc/hsc-minimum-standard/online-tests</a:t>
            </a:r>
            <a:endParaRPr lang="en-AU" dirty="0"/>
          </a:p>
        </p:txBody>
      </p:sp>
      <p:sp>
        <p:nvSpPr>
          <p:cNvPr id="4" name="Slide Number Placeholder 3"/>
          <p:cNvSpPr>
            <a:spLocks noGrp="1"/>
          </p:cNvSpPr>
          <p:nvPr>
            <p:ph type="sldNum" sz="quarter" idx="10"/>
          </p:nvPr>
        </p:nvSpPr>
        <p:spPr/>
        <p:txBody>
          <a:bodyPr/>
          <a:lstStyle/>
          <a:p>
            <a:fld id="{C7CA2302-E05A-4141-A3CB-C676C85A38D4}" type="slidenum">
              <a:rPr lang="en-AU" smtClean="0"/>
              <a:t>9</a:t>
            </a:fld>
            <a:endParaRPr lang="en-AU"/>
          </a:p>
        </p:txBody>
      </p:sp>
    </p:spTree>
    <p:extLst>
      <p:ext uri="{BB962C8B-B14F-4D97-AF65-F5344CB8AC3E}">
        <p14:creationId xmlns:p14="http://schemas.microsoft.com/office/powerpoint/2010/main" val="8874494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 Placeholder 11">
            <a:extLst>
              <a:ext uri="{FF2B5EF4-FFF2-40B4-BE49-F238E27FC236}">
                <a16:creationId xmlns:a16="http://schemas.microsoft.com/office/drawing/2014/main" id="{B71F94B4-A2FE-8843-85D3-CB956E02312D}"/>
              </a:ext>
            </a:extLst>
          </p:cNvPr>
          <p:cNvSpPr>
            <a:spLocks noGrp="1"/>
          </p:cNvSpPr>
          <p:nvPr>
            <p:ph type="body" sz="quarter" idx="10" hasCustomPrompt="1"/>
          </p:nvPr>
        </p:nvSpPr>
        <p:spPr>
          <a:xfrm>
            <a:off x="299720" y="1235533"/>
            <a:ext cx="8348980" cy="482892"/>
          </a:xfrm>
          <a:prstGeom prst="rect">
            <a:avLst/>
          </a:prstGeom>
        </p:spPr>
        <p:txBody>
          <a:bodyPr/>
          <a:lstStyle>
            <a:lvl1pPr marL="0" indent="0" algn="l">
              <a:buNone/>
              <a:defRPr sz="2500" b="1" spc="50" baseline="0">
                <a:solidFill>
                  <a:schemeClr val="bg1"/>
                </a:solidFill>
                <a:latin typeface="Arial" charset="0"/>
                <a:ea typeface="Arial" charset="0"/>
                <a:cs typeface="Arial" charset="0"/>
              </a:defRPr>
            </a:lvl1pPr>
            <a:lvl2pPr marL="457200" indent="0">
              <a:buNone/>
              <a:defRPr>
                <a:latin typeface="Arial" charset="0"/>
                <a:ea typeface="Arial" charset="0"/>
                <a:cs typeface="Arial" charset="0"/>
              </a:defRPr>
            </a:lvl2pPr>
            <a:lvl3pPr marL="914400" indent="0">
              <a:buNone/>
              <a:defRPr>
                <a:latin typeface="Arial" charset="0"/>
                <a:ea typeface="Arial" charset="0"/>
                <a:cs typeface="Arial" charset="0"/>
              </a:defRPr>
            </a:lvl3pPr>
            <a:lvl4pPr marL="1371600" indent="0">
              <a:buNone/>
              <a:defRPr>
                <a:latin typeface="Arial" charset="0"/>
                <a:ea typeface="Arial" charset="0"/>
                <a:cs typeface="Arial" charset="0"/>
              </a:defRPr>
            </a:lvl4pPr>
            <a:lvl5pPr marL="1828800" indent="0">
              <a:buNone/>
              <a:defRPr>
                <a:latin typeface="Arial" charset="0"/>
                <a:ea typeface="Arial" charset="0"/>
                <a:cs typeface="Arial" charset="0"/>
              </a:defRPr>
            </a:lvl5pPr>
          </a:lstStyle>
          <a:p>
            <a:pPr lvl="0"/>
            <a:r>
              <a:rPr lang="en-US" dirty="0"/>
              <a:t>PRESENTATION TITLE</a:t>
            </a:r>
          </a:p>
          <a:p>
            <a:pPr lvl="0"/>
            <a:endParaRPr lang="en-US" dirty="0"/>
          </a:p>
        </p:txBody>
      </p:sp>
      <p:sp>
        <p:nvSpPr>
          <p:cNvPr id="8" name="Text Placeholder 11">
            <a:extLst>
              <a:ext uri="{FF2B5EF4-FFF2-40B4-BE49-F238E27FC236}">
                <a16:creationId xmlns:a16="http://schemas.microsoft.com/office/drawing/2014/main" id="{E5C260DE-7396-824A-98D4-D37247E338CC}"/>
              </a:ext>
            </a:extLst>
          </p:cNvPr>
          <p:cNvSpPr>
            <a:spLocks noGrp="1"/>
          </p:cNvSpPr>
          <p:nvPr>
            <p:ph type="body" sz="quarter" idx="11" hasCustomPrompt="1"/>
          </p:nvPr>
        </p:nvSpPr>
        <p:spPr>
          <a:xfrm>
            <a:off x="309880" y="1718425"/>
            <a:ext cx="8338820" cy="575196"/>
          </a:xfrm>
          <a:prstGeom prst="rect">
            <a:avLst/>
          </a:prstGeom>
        </p:spPr>
        <p:txBody>
          <a:bodyPr/>
          <a:lstStyle>
            <a:lvl1pPr marL="0" indent="0" algn="l">
              <a:buNone/>
              <a:defRPr sz="2000" b="0" baseline="0">
                <a:solidFill>
                  <a:schemeClr val="bg1"/>
                </a:solidFill>
                <a:latin typeface="Arial" charset="0"/>
                <a:ea typeface="Arial" charset="0"/>
                <a:cs typeface="Arial" charset="0"/>
              </a:defRPr>
            </a:lvl1pPr>
            <a:lvl2pPr marL="457200" indent="0">
              <a:buNone/>
              <a:defRPr>
                <a:latin typeface="Arial" charset="0"/>
                <a:ea typeface="Arial" charset="0"/>
                <a:cs typeface="Arial" charset="0"/>
              </a:defRPr>
            </a:lvl2pPr>
            <a:lvl3pPr marL="914400" indent="0">
              <a:buNone/>
              <a:defRPr>
                <a:latin typeface="Arial" charset="0"/>
                <a:ea typeface="Arial" charset="0"/>
                <a:cs typeface="Arial" charset="0"/>
              </a:defRPr>
            </a:lvl3pPr>
            <a:lvl4pPr marL="1371600" indent="0">
              <a:buNone/>
              <a:defRPr>
                <a:latin typeface="Arial" charset="0"/>
                <a:ea typeface="Arial" charset="0"/>
                <a:cs typeface="Arial" charset="0"/>
              </a:defRPr>
            </a:lvl4pPr>
            <a:lvl5pPr marL="1828800" indent="0">
              <a:buNone/>
              <a:defRPr>
                <a:latin typeface="Arial" charset="0"/>
                <a:ea typeface="Arial" charset="0"/>
                <a:cs typeface="Arial" charset="0"/>
              </a:defRPr>
            </a:lvl5pPr>
          </a:lstStyle>
          <a:p>
            <a:pPr lvl="0"/>
            <a:r>
              <a:rPr lang="en-US" dirty="0"/>
              <a:t>Subtitle</a:t>
            </a:r>
          </a:p>
        </p:txBody>
      </p:sp>
      <p:pic>
        <p:nvPicPr>
          <p:cNvPr id="11" name="Picture 10">
            <a:extLst>
              <a:ext uri="{FF2B5EF4-FFF2-40B4-BE49-F238E27FC236}">
                <a16:creationId xmlns:a16="http://schemas.microsoft.com/office/drawing/2014/main" id="{4193FB30-DA98-EF4E-9A4D-B5CCF2FF3FAC}"/>
              </a:ext>
            </a:extLst>
          </p:cNvPr>
          <p:cNvPicPr>
            <a:picLocks noChangeAspect="1"/>
          </p:cNvPicPr>
          <p:nvPr userDrawn="1"/>
        </p:nvPicPr>
        <p:blipFill>
          <a:blip r:embed="rId3"/>
          <a:stretch>
            <a:fillRect/>
          </a:stretch>
        </p:blipFill>
        <p:spPr>
          <a:xfrm>
            <a:off x="201930" y="3623310"/>
            <a:ext cx="1276350" cy="1276350"/>
          </a:xfrm>
          <a:prstGeom prst="rect">
            <a:avLst/>
          </a:prstGeom>
        </p:spPr>
      </p:pic>
      <p:sp>
        <p:nvSpPr>
          <p:cNvPr id="13" name="TextBox 12">
            <a:extLst>
              <a:ext uri="{FF2B5EF4-FFF2-40B4-BE49-F238E27FC236}">
                <a16:creationId xmlns:a16="http://schemas.microsoft.com/office/drawing/2014/main" id="{13D50BE1-6EF6-7B4D-92B4-6EE5077A8041}"/>
              </a:ext>
            </a:extLst>
          </p:cNvPr>
          <p:cNvSpPr txBox="1"/>
          <p:nvPr userDrawn="1"/>
        </p:nvSpPr>
        <p:spPr>
          <a:xfrm>
            <a:off x="309880" y="307275"/>
            <a:ext cx="3536632" cy="276999"/>
          </a:xfrm>
          <a:prstGeom prst="rect">
            <a:avLst/>
          </a:prstGeom>
          <a:noFill/>
        </p:spPr>
        <p:txBody>
          <a:bodyPr wrap="square" rtlCol="0">
            <a:spAutoFit/>
          </a:bodyPr>
          <a:lstStyle/>
          <a:p>
            <a:r>
              <a:rPr lang="en-US" sz="1200" b="1" i="0" dirty="0">
                <a:solidFill>
                  <a:schemeClr val="bg1"/>
                </a:solidFill>
                <a:latin typeface="Arial" panose="020B0604020202020204" pitchFamily="34" charset="0"/>
                <a:cs typeface="Arial" panose="020B0604020202020204" pitchFamily="34" charset="0"/>
              </a:rPr>
              <a:t>NSW Education Standards Authority</a:t>
            </a:r>
          </a:p>
        </p:txBody>
      </p:sp>
    </p:spTree>
    <p:extLst>
      <p:ext uri="{BB962C8B-B14F-4D97-AF65-F5344CB8AC3E}">
        <p14:creationId xmlns:p14="http://schemas.microsoft.com/office/powerpoint/2010/main" val="229970334"/>
      </p:ext>
    </p:extLst>
  </p:cSld>
  <p:clrMapOvr>
    <a:masterClrMapping/>
  </p:clrMapOvr>
  <p:extLst mod="1">
    <p:ext uri="{DCECCB84-F9BA-43D5-87BE-67443E8EF086}">
      <p15:sldGuideLst xmlns:p15="http://schemas.microsoft.com/office/powerpoint/2012/main">
        <p15:guide id="1" orient="horz" pos="3003" userDrawn="1">
          <p15:clr>
            <a:srgbClr val="FBAE40"/>
          </p15:clr>
        </p15:guide>
        <p15:guide id="2" pos="24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Contents">
    <p:spTree>
      <p:nvGrpSpPr>
        <p:cNvPr id="1" name=""/>
        <p:cNvGrpSpPr/>
        <p:nvPr/>
      </p:nvGrpSpPr>
      <p:grpSpPr>
        <a:xfrm>
          <a:off x="0" y="0"/>
          <a:ext cx="0" cy="0"/>
          <a:chOff x="0" y="0"/>
          <a:chExt cx="0" cy="0"/>
        </a:xfrm>
      </p:grpSpPr>
      <p:sp>
        <p:nvSpPr>
          <p:cNvPr id="3" name="Rectangle 2"/>
          <p:cNvSpPr/>
          <p:nvPr userDrawn="1"/>
        </p:nvSpPr>
        <p:spPr>
          <a:xfrm>
            <a:off x="0" y="0"/>
            <a:ext cx="9144000" cy="685800"/>
          </a:xfrm>
          <a:prstGeom prst="rect">
            <a:avLst/>
          </a:prstGeom>
          <a:solidFill>
            <a:srgbClr val="DDE5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71703" y="137003"/>
            <a:ext cx="1369060" cy="480359"/>
          </a:xfrm>
          <a:prstGeom prst="rect">
            <a:avLst/>
          </a:prstGeom>
        </p:spPr>
      </p:pic>
      <p:cxnSp>
        <p:nvCxnSpPr>
          <p:cNvPr id="16" name="Straight Connector 15"/>
          <p:cNvCxnSpPr/>
          <p:nvPr userDrawn="1"/>
        </p:nvCxnSpPr>
        <p:spPr>
          <a:xfrm>
            <a:off x="576264" y="4663440"/>
            <a:ext cx="8029257" cy="0"/>
          </a:xfrm>
          <a:prstGeom prst="line">
            <a:avLst/>
          </a:prstGeom>
          <a:ln>
            <a:solidFill>
              <a:srgbClr val="DDE5ED"/>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1"/>
          <p:cNvSpPr>
            <a:spLocks noGrp="1"/>
          </p:cNvSpPr>
          <p:nvPr>
            <p:ph type="body" sz="quarter" idx="11" hasCustomPrompt="1"/>
          </p:nvPr>
        </p:nvSpPr>
        <p:spPr>
          <a:xfrm>
            <a:off x="538481" y="1036284"/>
            <a:ext cx="8102283" cy="419137"/>
          </a:xfrm>
          <a:prstGeom prst="rect">
            <a:avLst/>
          </a:prstGeom>
        </p:spPr>
        <p:txBody>
          <a:bodyPr/>
          <a:lstStyle>
            <a:lvl1pPr marL="0" indent="0" algn="l">
              <a:buNone/>
              <a:defRPr sz="1875" b="1" spc="225" baseline="0">
                <a:solidFill>
                  <a:srgbClr val="280070"/>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lvl="0"/>
            <a:r>
              <a:rPr lang="en-US" dirty="0" smtClean="0"/>
              <a:t>CONTENTS</a:t>
            </a:r>
          </a:p>
        </p:txBody>
      </p:sp>
      <p:sp>
        <p:nvSpPr>
          <p:cNvPr id="7" name="Text Placeholder 6"/>
          <p:cNvSpPr>
            <a:spLocks noGrp="1"/>
          </p:cNvSpPr>
          <p:nvPr>
            <p:ph type="body" sz="quarter" idx="12" hasCustomPrompt="1"/>
          </p:nvPr>
        </p:nvSpPr>
        <p:spPr>
          <a:xfrm>
            <a:off x="574834" y="1696857"/>
            <a:ext cx="8029575" cy="2415778"/>
          </a:xfrm>
          <a:prstGeom prst="rect">
            <a:avLst/>
          </a:prstGeom>
        </p:spPr>
        <p:txBody>
          <a:bodyPr/>
          <a:lstStyle>
            <a:lvl1pPr marL="0" marR="0" indent="0" algn="l" defTabSz="342900" rtl="0" eaLnBrk="1" fontAlgn="base" latinLnBrk="0" hangingPunct="1">
              <a:lnSpc>
                <a:spcPct val="100000"/>
              </a:lnSpc>
              <a:spcBef>
                <a:spcPct val="0"/>
              </a:spcBef>
              <a:spcAft>
                <a:spcPct val="0"/>
              </a:spcAft>
              <a:buClrTx/>
              <a:buSzTx/>
              <a:buFontTx/>
              <a:buNone/>
              <a:tabLst/>
              <a:defRPr sz="1350">
                <a:solidFill>
                  <a:schemeClr val="tx1">
                    <a:lumMod val="50000"/>
                  </a:schemeClr>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smtClean="0"/>
              <a:t>1. 	Page</a:t>
            </a:r>
            <a:r>
              <a:rPr lang="en-US" sz="1125" baseline="0" dirty="0" smtClean="0"/>
              <a:t> title</a:t>
            </a:r>
            <a:endParaRPr lang="en-US" sz="1125" dirty="0" smtClean="0"/>
          </a:p>
          <a:p>
            <a:endParaRPr lang="en-US" sz="1125" dirty="0" smtClean="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smtClean="0"/>
              <a:t>2. 	Page</a:t>
            </a:r>
            <a:r>
              <a:rPr lang="en-US" sz="1125" baseline="0" dirty="0" smtClean="0"/>
              <a:t> title</a:t>
            </a:r>
            <a:endParaRPr lang="en-US" sz="1125" dirty="0" smtClean="0"/>
          </a:p>
          <a:p>
            <a:endParaRPr lang="en-US" sz="1125" dirty="0" smtClean="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smtClean="0"/>
              <a:t>3. 	Page</a:t>
            </a:r>
            <a:r>
              <a:rPr lang="en-US" sz="1125" baseline="0" dirty="0" smtClean="0"/>
              <a:t> title</a:t>
            </a:r>
            <a:endParaRPr lang="en-US" sz="1125" dirty="0" smtClean="0"/>
          </a:p>
          <a:p>
            <a:endParaRPr lang="en-US" sz="1125" dirty="0" smtClean="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smtClean="0"/>
              <a:t>4. 	Page</a:t>
            </a:r>
            <a:r>
              <a:rPr lang="en-US" sz="1125" baseline="0" dirty="0" smtClean="0"/>
              <a:t> title</a:t>
            </a:r>
            <a:endParaRPr lang="en-US" sz="1125" dirty="0" smtClean="0"/>
          </a:p>
          <a:p>
            <a:endParaRPr lang="en-US" sz="1125" dirty="0" smtClean="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smtClean="0"/>
              <a:t>5. 	Page</a:t>
            </a:r>
            <a:r>
              <a:rPr lang="en-US" sz="1125" baseline="0" dirty="0" smtClean="0"/>
              <a:t> title</a:t>
            </a:r>
            <a:endParaRPr lang="en-US" sz="1125" dirty="0" smtClean="0"/>
          </a:p>
          <a:p>
            <a:endParaRPr lang="en-US" sz="1125" dirty="0"/>
          </a:p>
        </p:txBody>
      </p:sp>
      <p:sp>
        <p:nvSpPr>
          <p:cNvPr id="6" name="Text Placeholder 5"/>
          <p:cNvSpPr>
            <a:spLocks noGrp="1"/>
          </p:cNvSpPr>
          <p:nvPr>
            <p:ph type="body" sz="quarter" idx="13" hasCustomPrompt="1"/>
          </p:nvPr>
        </p:nvSpPr>
        <p:spPr>
          <a:xfrm>
            <a:off x="538481" y="265272"/>
            <a:ext cx="5743257" cy="220207"/>
          </a:xfrm>
          <a:prstGeom prst="rect">
            <a:avLst/>
          </a:prstGeom>
        </p:spPr>
        <p:txBody>
          <a:bodyPr/>
          <a:lstStyle>
            <a:lvl1pPr marL="0" indent="0">
              <a:buNone/>
              <a:defRPr sz="750" b="1" i="0" spc="225" baseline="0">
                <a:solidFill>
                  <a:srgbClr val="280070"/>
                </a:solidFill>
                <a:latin typeface="Arial" charset="0"/>
                <a:ea typeface="Arial" charset="0"/>
                <a:cs typeface="Arial" charset="0"/>
              </a:defRPr>
            </a:lvl1pPr>
            <a:lvl2pPr marL="342900" indent="0">
              <a:buNone/>
              <a:defRPr sz="900" b="0" i="0">
                <a:solidFill>
                  <a:srgbClr val="280070"/>
                </a:solidFill>
                <a:latin typeface="Arial" charset="0"/>
                <a:ea typeface="Arial" charset="0"/>
                <a:cs typeface="Arial" charset="0"/>
              </a:defRPr>
            </a:lvl2pPr>
            <a:lvl3pPr marL="685800" indent="0">
              <a:buNone/>
              <a:defRPr sz="900" b="0" i="0">
                <a:solidFill>
                  <a:srgbClr val="280070"/>
                </a:solidFill>
                <a:latin typeface="Arial" charset="0"/>
                <a:ea typeface="Arial" charset="0"/>
                <a:cs typeface="Arial" charset="0"/>
              </a:defRPr>
            </a:lvl3pPr>
            <a:lvl4pPr marL="1028700" indent="0">
              <a:buNone/>
              <a:defRPr sz="900" b="0" i="0">
                <a:solidFill>
                  <a:srgbClr val="280070"/>
                </a:solidFill>
                <a:latin typeface="Arial" charset="0"/>
                <a:ea typeface="Arial" charset="0"/>
                <a:cs typeface="Arial" charset="0"/>
              </a:defRPr>
            </a:lvl4pPr>
            <a:lvl5pPr marL="1371600" indent="0">
              <a:buNone/>
              <a:defRPr sz="900" b="0" i="0">
                <a:solidFill>
                  <a:srgbClr val="280070"/>
                </a:solidFill>
                <a:latin typeface="Arial" charset="0"/>
                <a:ea typeface="Arial" charset="0"/>
                <a:cs typeface="Arial" charset="0"/>
              </a:defRPr>
            </a:lvl5pPr>
          </a:lstStyle>
          <a:p>
            <a:pPr lvl="0"/>
            <a:r>
              <a:rPr lang="en-US" dirty="0" smtClean="0"/>
              <a:t>PRESENTATION TITLE</a:t>
            </a:r>
            <a:endParaRPr lang="en-US" dirty="0"/>
          </a:p>
        </p:txBody>
      </p:sp>
    </p:spTree>
    <p:extLst>
      <p:ext uri="{BB962C8B-B14F-4D97-AF65-F5344CB8AC3E}">
        <p14:creationId xmlns:p14="http://schemas.microsoft.com/office/powerpoint/2010/main" val="2308686088"/>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363">
          <p15:clr>
            <a:srgbClr val="FBAE40"/>
          </p15:clr>
        </p15:guide>
        <p15:guide id="2" pos="5443">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Contents">
    <p:spTree>
      <p:nvGrpSpPr>
        <p:cNvPr id="1" name=""/>
        <p:cNvGrpSpPr/>
        <p:nvPr/>
      </p:nvGrpSpPr>
      <p:grpSpPr>
        <a:xfrm>
          <a:off x="0" y="0"/>
          <a:ext cx="0" cy="0"/>
          <a:chOff x="0" y="0"/>
          <a:chExt cx="0" cy="0"/>
        </a:xfrm>
      </p:grpSpPr>
      <p:sp>
        <p:nvSpPr>
          <p:cNvPr id="3" name="Rectangle 2"/>
          <p:cNvSpPr/>
          <p:nvPr userDrawn="1"/>
        </p:nvSpPr>
        <p:spPr>
          <a:xfrm>
            <a:off x="0" y="0"/>
            <a:ext cx="9144000" cy="685800"/>
          </a:xfrm>
          <a:prstGeom prst="rect">
            <a:avLst/>
          </a:prstGeom>
          <a:solidFill>
            <a:srgbClr val="DDE5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71703" y="137003"/>
            <a:ext cx="1369060" cy="480359"/>
          </a:xfrm>
          <a:prstGeom prst="rect">
            <a:avLst/>
          </a:prstGeom>
        </p:spPr>
      </p:pic>
      <p:cxnSp>
        <p:nvCxnSpPr>
          <p:cNvPr id="16" name="Straight Connector 15"/>
          <p:cNvCxnSpPr/>
          <p:nvPr userDrawn="1"/>
        </p:nvCxnSpPr>
        <p:spPr>
          <a:xfrm>
            <a:off x="576264" y="4663440"/>
            <a:ext cx="8029257" cy="0"/>
          </a:xfrm>
          <a:prstGeom prst="line">
            <a:avLst/>
          </a:prstGeom>
          <a:ln>
            <a:solidFill>
              <a:srgbClr val="DDE5ED"/>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1"/>
          <p:cNvSpPr>
            <a:spLocks noGrp="1"/>
          </p:cNvSpPr>
          <p:nvPr>
            <p:ph type="body" sz="quarter" idx="11" hasCustomPrompt="1"/>
          </p:nvPr>
        </p:nvSpPr>
        <p:spPr>
          <a:xfrm>
            <a:off x="538481" y="1036284"/>
            <a:ext cx="8102283" cy="419137"/>
          </a:xfrm>
          <a:prstGeom prst="rect">
            <a:avLst/>
          </a:prstGeom>
        </p:spPr>
        <p:txBody>
          <a:bodyPr/>
          <a:lstStyle>
            <a:lvl1pPr marL="0" indent="0" algn="l">
              <a:buNone/>
              <a:defRPr sz="1875" b="1" spc="225" baseline="0">
                <a:solidFill>
                  <a:srgbClr val="280070"/>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lvl="0"/>
            <a:r>
              <a:rPr lang="en-US" dirty="0" smtClean="0"/>
              <a:t>CONTENTS</a:t>
            </a:r>
          </a:p>
        </p:txBody>
      </p:sp>
      <p:sp>
        <p:nvSpPr>
          <p:cNvPr id="7" name="Text Placeholder 6"/>
          <p:cNvSpPr>
            <a:spLocks noGrp="1"/>
          </p:cNvSpPr>
          <p:nvPr>
            <p:ph type="body" sz="quarter" idx="12" hasCustomPrompt="1"/>
          </p:nvPr>
        </p:nvSpPr>
        <p:spPr>
          <a:xfrm>
            <a:off x="574834" y="1696857"/>
            <a:ext cx="8029575" cy="2415778"/>
          </a:xfrm>
          <a:prstGeom prst="rect">
            <a:avLst/>
          </a:prstGeom>
        </p:spPr>
        <p:txBody>
          <a:bodyPr/>
          <a:lstStyle>
            <a:lvl1pPr marL="0" marR="0" indent="0" algn="l" defTabSz="342900" rtl="0" eaLnBrk="1" fontAlgn="base" latinLnBrk="0" hangingPunct="1">
              <a:lnSpc>
                <a:spcPct val="100000"/>
              </a:lnSpc>
              <a:spcBef>
                <a:spcPct val="0"/>
              </a:spcBef>
              <a:spcAft>
                <a:spcPct val="0"/>
              </a:spcAft>
              <a:buClrTx/>
              <a:buSzTx/>
              <a:buFontTx/>
              <a:buNone/>
              <a:tabLst/>
              <a:defRPr sz="1350">
                <a:solidFill>
                  <a:schemeClr val="tx1">
                    <a:lumMod val="50000"/>
                  </a:schemeClr>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smtClean="0"/>
              <a:t>1. 	Page</a:t>
            </a:r>
            <a:r>
              <a:rPr lang="en-US" sz="1125" baseline="0" dirty="0" smtClean="0"/>
              <a:t> title</a:t>
            </a:r>
            <a:endParaRPr lang="en-US" sz="1125" dirty="0" smtClean="0"/>
          </a:p>
          <a:p>
            <a:endParaRPr lang="en-US" sz="1125" dirty="0" smtClean="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smtClean="0"/>
              <a:t>2. 	Page</a:t>
            </a:r>
            <a:r>
              <a:rPr lang="en-US" sz="1125" baseline="0" dirty="0" smtClean="0"/>
              <a:t> title</a:t>
            </a:r>
            <a:endParaRPr lang="en-US" sz="1125" dirty="0" smtClean="0"/>
          </a:p>
          <a:p>
            <a:endParaRPr lang="en-US" sz="1125" dirty="0" smtClean="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smtClean="0"/>
              <a:t>3. 	Page</a:t>
            </a:r>
            <a:r>
              <a:rPr lang="en-US" sz="1125" baseline="0" dirty="0" smtClean="0"/>
              <a:t> title</a:t>
            </a:r>
            <a:endParaRPr lang="en-US" sz="1125" dirty="0" smtClean="0"/>
          </a:p>
          <a:p>
            <a:endParaRPr lang="en-US" sz="1125" dirty="0" smtClean="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smtClean="0"/>
              <a:t>4. 	Page</a:t>
            </a:r>
            <a:r>
              <a:rPr lang="en-US" sz="1125" baseline="0" dirty="0" smtClean="0"/>
              <a:t> title</a:t>
            </a:r>
            <a:endParaRPr lang="en-US" sz="1125" dirty="0" smtClean="0"/>
          </a:p>
          <a:p>
            <a:endParaRPr lang="en-US" sz="1125" dirty="0" smtClean="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smtClean="0"/>
              <a:t>5. 	Page</a:t>
            </a:r>
            <a:r>
              <a:rPr lang="en-US" sz="1125" baseline="0" dirty="0" smtClean="0"/>
              <a:t> title</a:t>
            </a:r>
            <a:endParaRPr lang="en-US" sz="1125" dirty="0" smtClean="0"/>
          </a:p>
          <a:p>
            <a:endParaRPr lang="en-US" sz="1125" dirty="0"/>
          </a:p>
        </p:txBody>
      </p:sp>
      <p:sp>
        <p:nvSpPr>
          <p:cNvPr id="6" name="Text Placeholder 5"/>
          <p:cNvSpPr>
            <a:spLocks noGrp="1"/>
          </p:cNvSpPr>
          <p:nvPr>
            <p:ph type="body" sz="quarter" idx="13" hasCustomPrompt="1"/>
          </p:nvPr>
        </p:nvSpPr>
        <p:spPr>
          <a:xfrm>
            <a:off x="538481" y="265272"/>
            <a:ext cx="5743257" cy="220207"/>
          </a:xfrm>
          <a:prstGeom prst="rect">
            <a:avLst/>
          </a:prstGeom>
        </p:spPr>
        <p:txBody>
          <a:bodyPr/>
          <a:lstStyle>
            <a:lvl1pPr marL="0" indent="0">
              <a:buNone/>
              <a:defRPr sz="750" b="1" i="0" spc="225" baseline="0">
                <a:solidFill>
                  <a:srgbClr val="280070"/>
                </a:solidFill>
                <a:latin typeface="Arial" charset="0"/>
                <a:ea typeface="Arial" charset="0"/>
                <a:cs typeface="Arial" charset="0"/>
              </a:defRPr>
            </a:lvl1pPr>
            <a:lvl2pPr marL="342900" indent="0">
              <a:buNone/>
              <a:defRPr sz="900" b="0" i="0">
                <a:solidFill>
                  <a:srgbClr val="280070"/>
                </a:solidFill>
                <a:latin typeface="Arial" charset="0"/>
                <a:ea typeface="Arial" charset="0"/>
                <a:cs typeface="Arial" charset="0"/>
              </a:defRPr>
            </a:lvl2pPr>
            <a:lvl3pPr marL="685800" indent="0">
              <a:buNone/>
              <a:defRPr sz="900" b="0" i="0">
                <a:solidFill>
                  <a:srgbClr val="280070"/>
                </a:solidFill>
                <a:latin typeface="Arial" charset="0"/>
                <a:ea typeface="Arial" charset="0"/>
                <a:cs typeface="Arial" charset="0"/>
              </a:defRPr>
            </a:lvl3pPr>
            <a:lvl4pPr marL="1028700" indent="0">
              <a:buNone/>
              <a:defRPr sz="900" b="0" i="0">
                <a:solidFill>
                  <a:srgbClr val="280070"/>
                </a:solidFill>
                <a:latin typeface="Arial" charset="0"/>
                <a:ea typeface="Arial" charset="0"/>
                <a:cs typeface="Arial" charset="0"/>
              </a:defRPr>
            </a:lvl4pPr>
            <a:lvl5pPr marL="1371600" indent="0">
              <a:buNone/>
              <a:defRPr sz="900" b="0" i="0">
                <a:solidFill>
                  <a:srgbClr val="280070"/>
                </a:solidFill>
                <a:latin typeface="Arial" charset="0"/>
                <a:ea typeface="Arial" charset="0"/>
                <a:cs typeface="Arial" charset="0"/>
              </a:defRPr>
            </a:lvl5pPr>
          </a:lstStyle>
          <a:p>
            <a:pPr lvl="0"/>
            <a:r>
              <a:rPr lang="en-US" dirty="0" smtClean="0"/>
              <a:t>PRESENTATION TITLE</a:t>
            </a:r>
            <a:endParaRPr lang="en-US" dirty="0"/>
          </a:p>
        </p:txBody>
      </p:sp>
    </p:spTree>
    <p:extLst>
      <p:ext uri="{BB962C8B-B14F-4D97-AF65-F5344CB8AC3E}">
        <p14:creationId xmlns:p14="http://schemas.microsoft.com/office/powerpoint/2010/main" val="2616321436"/>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363">
          <p15:clr>
            <a:srgbClr val="FBAE40"/>
          </p15:clr>
        </p15:guide>
        <p15:guide id="2" pos="5443">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Contents">
    <p:spTree>
      <p:nvGrpSpPr>
        <p:cNvPr id="1" name=""/>
        <p:cNvGrpSpPr/>
        <p:nvPr/>
      </p:nvGrpSpPr>
      <p:grpSpPr>
        <a:xfrm>
          <a:off x="0" y="0"/>
          <a:ext cx="0" cy="0"/>
          <a:chOff x="0" y="0"/>
          <a:chExt cx="0" cy="0"/>
        </a:xfrm>
      </p:grpSpPr>
      <p:sp>
        <p:nvSpPr>
          <p:cNvPr id="3" name="Rectangle 2"/>
          <p:cNvSpPr/>
          <p:nvPr userDrawn="1"/>
        </p:nvSpPr>
        <p:spPr>
          <a:xfrm>
            <a:off x="0" y="0"/>
            <a:ext cx="9144000" cy="685800"/>
          </a:xfrm>
          <a:prstGeom prst="rect">
            <a:avLst/>
          </a:prstGeom>
          <a:solidFill>
            <a:srgbClr val="DDE5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71703" y="137003"/>
            <a:ext cx="1369060" cy="480359"/>
          </a:xfrm>
          <a:prstGeom prst="rect">
            <a:avLst/>
          </a:prstGeom>
        </p:spPr>
      </p:pic>
      <p:cxnSp>
        <p:nvCxnSpPr>
          <p:cNvPr id="16" name="Straight Connector 15"/>
          <p:cNvCxnSpPr/>
          <p:nvPr userDrawn="1"/>
        </p:nvCxnSpPr>
        <p:spPr>
          <a:xfrm>
            <a:off x="576264" y="4663440"/>
            <a:ext cx="8029257" cy="0"/>
          </a:xfrm>
          <a:prstGeom prst="line">
            <a:avLst/>
          </a:prstGeom>
          <a:ln>
            <a:solidFill>
              <a:srgbClr val="DDE5ED"/>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1"/>
          <p:cNvSpPr>
            <a:spLocks noGrp="1"/>
          </p:cNvSpPr>
          <p:nvPr>
            <p:ph type="body" sz="quarter" idx="11" hasCustomPrompt="1"/>
          </p:nvPr>
        </p:nvSpPr>
        <p:spPr>
          <a:xfrm>
            <a:off x="538481" y="1036284"/>
            <a:ext cx="8102283" cy="419137"/>
          </a:xfrm>
          <a:prstGeom prst="rect">
            <a:avLst/>
          </a:prstGeom>
        </p:spPr>
        <p:txBody>
          <a:bodyPr/>
          <a:lstStyle>
            <a:lvl1pPr marL="0" indent="0" algn="l">
              <a:buNone/>
              <a:defRPr sz="1875" b="1" spc="225" baseline="0">
                <a:solidFill>
                  <a:srgbClr val="280070"/>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lvl="0"/>
            <a:r>
              <a:rPr lang="en-US" dirty="0" smtClean="0"/>
              <a:t>CONTENTS</a:t>
            </a:r>
          </a:p>
        </p:txBody>
      </p:sp>
      <p:sp>
        <p:nvSpPr>
          <p:cNvPr id="7" name="Text Placeholder 6"/>
          <p:cNvSpPr>
            <a:spLocks noGrp="1"/>
          </p:cNvSpPr>
          <p:nvPr>
            <p:ph type="body" sz="quarter" idx="12" hasCustomPrompt="1"/>
          </p:nvPr>
        </p:nvSpPr>
        <p:spPr>
          <a:xfrm>
            <a:off x="574834" y="1696857"/>
            <a:ext cx="8029575" cy="2415778"/>
          </a:xfrm>
          <a:prstGeom prst="rect">
            <a:avLst/>
          </a:prstGeom>
        </p:spPr>
        <p:txBody>
          <a:bodyPr/>
          <a:lstStyle>
            <a:lvl1pPr marL="0" marR="0" indent="0" algn="l" defTabSz="342900" rtl="0" eaLnBrk="1" fontAlgn="base" latinLnBrk="0" hangingPunct="1">
              <a:lnSpc>
                <a:spcPct val="100000"/>
              </a:lnSpc>
              <a:spcBef>
                <a:spcPct val="0"/>
              </a:spcBef>
              <a:spcAft>
                <a:spcPct val="0"/>
              </a:spcAft>
              <a:buClrTx/>
              <a:buSzTx/>
              <a:buFontTx/>
              <a:buNone/>
              <a:tabLst/>
              <a:defRPr sz="1350">
                <a:solidFill>
                  <a:schemeClr val="tx1">
                    <a:lumMod val="50000"/>
                  </a:schemeClr>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smtClean="0"/>
              <a:t>1. 	Page</a:t>
            </a:r>
            <a:r>
              <a:rPr lang="en-US" sz="1125" baseline="0" dirty="0" smtClean="0"/>
              <a:t> title</a:t>
            </a:r>
            <a:endParaRPr lang="en-US" sz="1125" dirty="0" smtClean="0"/>
          </a:p>
          <a:p>
            <a:endParaRPr lang="en-US" sz="1125" dirty="0" smtClean="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smtClean="0"/>
              <a:t>2. 	Page</a:t>
            </a:r>
            <a:r>
              <a:rPr lang="en-US" sz="1125" baseline="0" dirty="0" smtClean="0"/>
              <a:t> title</a:t>
            </a:r>
            <a:endParaRPr lang="en-US" sz="1125" dirty="0" smtClean="0"/>
          </a:p>
          <a:p>
            <a:endParaRPr lang="en-US" sz="1125" dirty="0" smtClean="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smtClean="0"/>
              <a:t>3. 	Page</a:t>
            </a:r>
            <a:r>
              <a:rPr lang="en-US" sz="1125" baseline="0" dirty="0" smtClean="0"/>
              <a:t> title</a:t>
            </a:r>
            <a:endParaRPr lang="en-US" sz="1125" dirty="0" smtClean="0"/>
          </a:p>
          <a:p>
            <a:endParaRPr lang="en-US" sz="1125" dirty="0" smtClean="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smtClean="0"/>
              <a:t>4. 	Page</a:t>
            </a:r>
            <a:r>
              <a:rPr lang="en-US" sz="1125" baseline="0" dirty="0" smtClean="0"/>
              <a:t> title</a:t>
            </a:r>
            <a:endParaRPr lang="en-US" sz="1125" dirty="0" smtClean="0"/>
          </a:p>
          <a:p>
            <a:endParaRPr lang="en-US" sz="1125" dirty="0" smtClean="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smtClean="0"/>
              <a:t>5. 	Page</a:t>
            </a:r>
            <a:r>
              <a:rPr lang="en-US" sz="1125" baseline="0" dirty="0" smtClean="0"/>
              <a:t> title</a:t>
            </a:r>
            <a:endParaRPr lang="en-US" sz="1125" dirty="0" smtClean="0"/>
          </a:p>
          <a:p>
            <a:endParaRPr lang="en-US" sz="1125" dirty="0"/>
          </a:p>
        </p:txBody>
      </p:sp>
      <p:sp>
        <p:nvSpPr>
          <p:cNvPr id="6" name="Text Placeholder 5"/>
          <p:cNvSpPr>
            <a:spLocks noGrp="1"/>
          </p:cNvSpPr>
          <p:nvPr>
            <p:ph type="body" sz="quarter" idx="13" hasCustomPrompt="1"/>
          </p:nvPr>
        </p:nvSpPr>
        <p:spPr>
          <a:xfrm>
            <a:off x="538481" y="265272"/>
            <a:ext cx="5743257" cy="220207"/>
          </a:xfrm>
          <a:prstGeom prst="rect">
            <a:avLst/>
          </a:prstGeom>
        </p:spPr>
        <p:txBody>
          <a:bodyPr/>
          <a:lstStyle>
            <a:lvl1pPr marL="0" indent="0">
              <a:buNone/>
              <a:defRPr sz="750" b="1" i="0" spc="225" baseline="0">
                <a:solidFill>
                  <a:srgbClr val="280070"/>
                </a:solidFill>
                <a:latin typeface="Arial" charset="0"/>
                <a:ea typeface="Arial" charset="0"/>
                <a:cs typeface="Arial" charset="0"/>
              </a:defRPr>
            </a:lvl1pPr>
            <a:lvl2pPr marL="342900" indent="0">
              <a:buNone/>
              <a:defRPr sz="900" b="0" i="0">
                <a:solidFill>
                  <a:srgbClr val="280070"/>
                </a:solidFill>
                <a:latin typeface="Arial" charset="0"/>
                <a:ea typeface="Arial" charset="0"/>
                <a:cs typeface="Arial" charset="0"/>
              </a:defRPr>
            </a:lvl2pPr>
            <a:lvl3pPr marL="685800" indent="0">
              <a:buNone/>
              <a:defRPr sz="900" b="0" i="0">
                <a:solidFill>
                  <a:srgbClr val="280070"/>
                </a:solidFill>
                <a:latin typeface="Arial" charset="0"/>
                <a:ea typeface="Arial" charset="0"/>
                <a:cs typeface="Arial" charset="0"/>
              </a:defRPr>
            </a:lvl3pPr>
            <a:lvl4pPr marL="1028700" indent="0">
              <a:buNone/>
              <a:defRPr sz="900" b="0" i="0">
                <a:solidFill>
                  <a:srgbClr val="280070"/>
                </a:solidFill>
                <a:latin typeface="Arial" charset="0"/>
                <a:ea typeface="Arial" charset="0"/>
                <a:cs typeface="Arial" charset="0"/>
              </a:defRPr>
            </a:lvl4pPr>
            <a:lvl5pPr marL="1371600" indent="0">
              <a:buNone/>
              <a:defRPr sz="900" b="0" i="0">
                <a:solidFill>
                  <a:srgbClr val="280070"/>
                </a:solidFill>
                <a:latin typeface="Arial" charset="0"/>
                <a:ea typeface="Arial" charset="0"/>
                <a:cs typeface="Arial" charset="0"/>
              </a:defRPr>
            </a:lvl5pPr>
          </a:lstStyle>
          <a:p>
            <a:pPr lvl="0"/>
            <a:r>
              <a:rPr lang="en-US" dirty="0" smtClean="0"/>
              <a:t>PRESENTATION TITLE</a:t>
            </a:r>
            <a:endParaRPr lang="en-US" dirty="0"/>
          </a:p>
        </p:txBody>
      </p:sp>
    </p:spTree>
    <p:extLst>
      <p:ext uri="{BB962C8B-B14F-4D97-AF65-F5344CB8AC3E}">
        <p14:creationId xmlns:p14="http://schemas.microsoft.com/office/powerpoint/2010/main" val="362674152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363">
          <p15:clr>
            <a:srgbClr val="FBAE40"/>
          </p15:clr>
        </p15:guide>
        <p15:guide id="2" pos="5443">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Contents">
    <p:spTree>
      <p:nvGrpSpPr>
        <p:cNvPr id="1" name=""/>
        <p:cNvGrpSpPr/>
        <p:nvPr/>
      </p:nvGrpSpPr>
      <p:grpSpPr>
        <a:xfrm>
          <a:off x="0" y="0"/>
          <a:ext cx="0" cy="0"/>
          <a:chOff x="0" y="0"/>
          <a:chExt cx="0" cy="0"/>
        </a:xfrm>
      </p:grpSpPr>
      <p:sp>
        <p:nvSpPr>
          <p:cNvPr id="3" name="Rectangle 2"/>
          <p:cNvSpPr/>
          <p:nvPr userDrawn="1"/>
        </p:nvSpPr>
        <p:spPr>
          <a:xfrm>
            <a:off x="0" y="0"/>
            <a:ext cx="9144000" cy="685800"/>
          </a:xfrm>
          <a:prstGeom prst="rect">
            <a:avLst/>
          </a:prstGeom>
          <a:solidFill>
            <a:srgbClr val="DDE5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71703" y="137003"/>
            <a:ext cx="1369060" cy="480359"/>
          </a:xfrm>
          <a:prstGeom prst="rect">
            <a:avLst/>
          </a:prstGeom>
        </p:spPr>
      </p:pic>
      <p:cxnSp>
        <p:nvCxnSpPr>
          <p:cNvPr id="16" name="Straight Connector 15"/>
          <p:cNvCxnSpPr/>
          <p:nvPr userDrawn="1"/>
        </p:nvCxnSpPr>
        <p:spPr>
          <a:xfrm>
            <a:off x="576264" y="4663440"/>
            <a:ext cx="8029257" cy="0"/>
          </a:xfrm>
          <a:prstGeom prst="line">
            <a:avLst/>
          </a:prstGeom>
          <a:ln>
            <a:solidFill>
              <a:srgbClr val="DDE5ED"/>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1"/>
          <p:cNvSpPr>
            <a:spLocks noGrp="1"/>
          </p:cNvSpPr>
          <p:nvPr>
            <p:ph type="body" sz="quarter" idx="11" hasCustomPrompt="1"/>
          </p:nvPr>
        </p:nvSpPr>
        <p:spPr>
          <a:xfrm>
            <a:off x="538481" y="1036284"/>
            <a:ext cx="8102283" cy="419137"/>
          </a:xfrm>
          <a:prstGeom prst="rect">
            <a:avLst/>
          </a:prstGeom>
        </p:spPr>
        <p:txBody>
          <a:bodyPr/>
          <a:lstStyle>
            <a:lvl1pPr marL="0" indent="0" algn="l">
              <a:buNone/>
              <a:defRPr sz="1875" b="1" spc="225" baseline="0">
                <a:solidFill>
                  <a:srgbClr val="280070"/>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lvl="0"/>
            <a:r>
              <a:rPr lang="en-US" dirty="0" smtClean="0"/>
              <a:t>CONTENTS</a:t>
            </a:r>
          </a:p>
        </p:txBody>
      </p:sp>
      <p:sp>
        <p:nvSpPr>
          <p:cNvPr id="7" name="Text Placeholder 6"/>
          <p:cNvSpPr>
            <a:spLocks noGrp="1"/>
          </p:cNvSpPr>
          <p:nvPr>
            <p:ph type="body" sz="quarter" idx="12" hasCustomPrompt="1"/>
          </p:nvPr>
        </p:nvSpPr>
        <p:spPr>
          <a:xfrm>
            <a:off x="574834" y="1696857"/>
            <a:ext cx="8029575" cy="2415778"/>
          </a:xfrm>
          <a:prstGeom prst="rect">
            <a:avLst/>
          </a:prstGeom>
        </p:spPr>
        <p:txBody>
          <a:bodyPr/>
          <a:lstStyle>
            <a:lvl1pPr marL="0" marR="0" indent="0" algn="l" defTabSz="342900" rtl="0" eaLnBrk="1" fontAlgn="base" latinLnBrk="0" hangingPunct="1">
              <a:lnSpc>
                <a:spcPct val="100000"/>
              </a:lnSpc>
              <a:spcBef>
                <a:spcPct val="0"/>
              </a:spcBef>
              <a:spcAft>
                <a:spcPct val="0"/>
              </a:spcAft>
              <a:buClrTx/>
              <a:buSzTx/>
              <a:buFontTx/>
              <a:buNone/>
              <a:tabLst/>
              <a:defRPr sz="1350">
                <a:solidFill>
                  <a:schemeClr val="tx1">
                    <a:lumMod val="50000"/>
                  </a:schemeClr>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smtClean="0"/>
              <a:t>1. 	Page</a:t>
            </a:r>
            <a:r>
              <a:rPr lang="en-US" sz="1125" baseline="0" dirty="0" smtClean="0"/>
              <a:t> title</a:t>
            </a:r>
            <a:endParaRPr lang="en-US" sz="1125" dirty="0" smtClean="0"/>
          </a:p>
          <a:p>
            <a:endParaRPr lang="en-US" sz="1125" dirty="0" smtClean="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smtClean="0"/>
              <a:t>2. 	Page</a:t>
            </a:r>
            <a:r>
              <a:rPr lang="en-US" sz="1125" baseline="0" dirty="0" smtClean="0"/>
              <a:t> title</a:t>
            </a:r>
            <a:endParaRPr lang="en-US" sz="1125" dirty="0" smtClean="0"/>
          </a:p>
          <a:p>
            <a:endParaRPr lang="en-US" sz="1125" dirty="0" smtClean="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smtClean="0"/>
              <a:t>3. 	Page</a:t>
            </a:r>
            <a:r>
              <a:rPr lang="en-US" sz="1125" baseline="0" dirty="0" smtClean="0"/>
              <a:t> title</a:t>
            </a:r>
            <a:endParaRPr lang="en-US" sz="1125" dirty="0" smtClean="0"/>
          </a:p>
          <a:p>
            <a:endParaRPr lang="en-US" sz="1125" dirty="0" smtClean="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smtClean="0"/>
              <a:t>4. 	Page</a:t>
            </a:r>
            <a:r>
              <a:rPr lang="en-US" sz="1125" baseline="0" dirty="0" smtClean="0"/>
              <a:t> title</a:t>
            </a:r>
            <a:endParaRPr lang="en-US" sz="1125" dirty="0" smtClean="0"/>
          </a:p>
          <a:p>
            <a:endParaRPr lang="en-US" sz="1125" dirty="0" smtClean="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smtClean="0"/>
              <a:t>5. 	Page</a:t>
            </a:r>
            <a:r>
              <a:rPr lang="en-US" sz="1125" baseline="0" dirty="0" smtClean="0"/>
              <a:t> title</a:t>
            </a:r>
            <a:endParaRPr lang="en-US" sz="1125" dirty="0" smtClean="0"/>
          </a:p>
          <a:p>
            <a:endParaRPr lang="en-US" sz="1125" dirty="0"/>
          </a:p>
        </p:txBody>
      </p:sp>
      <p:sp>
        <p:nvSpPr>
          <p:cNvPr id="6" name="Text Placeholder 5"/>
          <p:cNvSpPr>
            <a:spLocks noGrp="1"/>
          </p:cNvSpPr>
          <p:nvPr>
            <p:ph type="body" sz="quarter" idx="13" hasCustomPrompt="1"/>
          </p:nvPr>
        </p:nvSpPr>
        <p:spPr>
          <a:xfrm>
            <a:off x="538481" y="265272"/>
            <a:ext cx="5743257" cy="220207"/>
          </a:xfrm>
          <a:prstGeom prst="rect">
            <a:avLst/>
          </a:prstGeom>
        </p:spPr>
        <p:txBody>
          <a:bodyPr/>
          <a:lstStyle>
            <a:lvl1pPr marL="0" indent="0">
              <a:buNone/>
              <a:defRPr sz="750" b="1" i="0" spc="225" baseline="0">
                <a:solidFill>
                  <a:srgbClr val="280070"/>
                </a:solidFill>
                <a:latin typeface="Arial" charset="0"/>
                <a:ea typeface="Arial" charset="0"/>
                <a:cs typeface="Arial" charset="0"/>
              </a:defRPr>
            </a:lvl1pPr>
            <a:lvl2pPr marL="342900" indent="0">
              <a:buNone/>
              <a:defRPr sz="900" b="0" i="0">
                <a:solidFill>
                  <a:srgbClr val="280070"/>
                </a:solidFill>
                <a:latin typeface="Arial" charset="0"/>
                <a:ea typeface="Arial" charset="0"/>
                <a:cs typeface="Arial" charset="0"/>
              </a:defRPr>
            </a:lvl2pPr>
            <a:lvl3pPr marL="685800" indent="0">
              <a:buNone/>
              <a:defRPr sz="900" b="0" i="0">
                <a:solidFill>
                  <a:srgbClr val="280070"/>
                </a:solidFill>
                <a:latin typeface="Arial" charset="0"/>
                <a:ea typeface="Arial" charset="0"/>
                <a:cs typeface="Arial" charset="0"/>
              </a:defRPr>
            </a:lvl3pPr>
            <a:lvl4pPr marL="1028700" indent="0">
              <a:buNone/>
              <a:defRPr sz="900" b="0" i="0">
                <a:solidFill>
                  <a:srgbClr val="280070"/>
                </a:solidFill>
                <a:latin typeface="Arial" charset="0"/>
                <a:ea typeface="Arial" charset="0"/>
                <a:cs typeface="Arial" charset="0"/>
              </a:defRPr>
            </a:lvl4pPr>
            <a:lvl5pPr marL="1371600" indent="0">
              <a:buNone/>
              <a:defRPr sz="900" b="0" i="0">
                <a:solidFill>
                  <a:srgbClr val="280070"/>
                </a:solidFill>
                <a:latin typeface="Arial" charset="0"/>
                <a:ea typeface="Arial" charset="0"/>
                <a:cs typeface="Arial" charset="0"/>
              </a:defRPr>
            </a:lvl5pPr>
          </a:lstStyle>
          <a:p>
            <a:pPr lvl="0"/>
            <a:r>
              <a:rPr lang="en-US" dirty="0" smtClean="0"/>
              <a:t>PRESENTATION TITLE</a:t>
            </a:r>
            <a:endParaRPr lang="en-US" dirty="0"/>
          </a:p>
        </p:txBody>
      </p:sp>
    </p:spTree>
    <p:extLst>
      <p:ext uri="{BB962C8B-B14F-4D97-AF65-F5344CB8AC3E}">
        <p14:creationId xmlns:p14="http://schemas.microsoft.com/office/powerpoint/2010/main" val="1718036036"/>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363">
          <p15:clr>
            <a:srgbClr val="FBAE40"/>
          </p15:clr>
        </p15:guide>
        <p15:guide id="2" pos="5443">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_Contents">
    <p:spTree>
      <p:nvGrpSpPr>
        <p:cNvPr id="1" name=""/>
        <p:cNvGrpSpPr/>
        <p:nvPr/>
      </p:nvGrpSpPr>
      <p:grpSpPr>
        <a:xfrm>
          <a:off x="0" y="0"/>
          <a:ext cx="0" cy="0"/>
          <a:chOff x="0" y="0"/>
          <a:chExt cx="0" cy="0"/>
        </a:xfrm>
      </p:grpSpPr>
      <p:sp>
        <p:nvSpPr>
          <p:cNvPr id="3" name="Rectangle 2"/>
          <p:cNvSpPr/>
          <p:nvPr userDrawn="1"/>
        </p:nvSpPr>
        <p:spPr>
          <a:xfrm>
            <a:off x="0" y="0"/>
            <a:ext cx="9144000" cy="685800"/>
          </a:xfrm>
          <a:prstGeom prst="rect">
            <a:avLst/>
          </a:prstGeom>
          <a:solidFill>
            <a:srgbClr val="DDE5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71703" y="137003"/>
            <a:ext cx="1369060" cy="480359"/>
          </a:xfrm>
          <a:prstGeom prst="rect">
            <a:avLst/>
          </a:prstGeom>
        </p:spPr>
      </p:pic>
      <p:cxnSp>
        <p:nvCxnSpPr>
          <p:cNvPr id="16" name="Straight Connector 15"/>
          <p:cNvCxnSpPr/>
          <p:nvPr userDrawn="1"/>
        </p:nvCxnSpPr>
        <p:spPr>
          <a:xfrm>
            <a:off x="576264" y="4663440"/>
            <a:ext cx="8029257" cy="0"/>
          </a:xfrm>
          <a:prstGeom prst="line">
            <a:avLst/>
          </a:prstGeom>
          <a:ln>
            <a:solidFill>
              <a:srgbClr val="DDE5ED"/>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1"/>
          <p:cNvSpPr>
            <a:spLocks noGrp="1"/>
          </p:cNvSpPr>
          <p:nvPr>
            <p:ph type="body" sz="quarter" idx="11" hasCustomPrompt="1"/>
          </p:nvPr>
        </p:nvSpPr>
        <p:spPr>
          <a:xfrm>
            <a:off x="538481" y="1036284"/>
            <a:ext cx="8102283" cy="419137"/>
          </a:xfrm>
          <a:prstGeom prst="rect">
            <a:avLst/>
          </a:prstGeom>
        </p:spPr>
        <p:txBody>
          <a:bodyPr/>
          <a:lstStyle>
            <a:lvl1pPr marL="0" indent="0" algn="l">
              <a:buNone/>
              <a:defRPr sz="1875" b="1" spc="225" baseline="0">
                <a:solidFill>
                  <a:srgbClr val="280070"/>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lvl="0"/>
            <a:r>
              <a:rPr lang="en-US" dirty="0" smtClean="0"/>
              <a:t>CONTENTS</a:t>
            </a:r>
          </a:p>
        </p:txBody>
      </p:sp>
      <p:sp>
        <p:nvSpPr>
          <p:cNvPr id="7" name="Text Placeholder 6"/>
          <p:cNvSpPr>
            <a:spLocks noGrp="1"/>
          </p:cNvSpPr>
          <p:nvPr>
            <p:ph type="body" sz="quarter" idx="12" hasCustomPrompt="1"/>
          </p:nvPr>
        </p:nvSpPr>
        <p:spPr>
          <a:xfrm>
            <a:off x="574834" y="1696857"/>
            <a:ext cx="8029575" cy="2415778"/>
          </a:xfrm>
          <a:prstGeom prst="rect">
            <a:avLst/>
          </a:prstGeom>
        </p:spPr>
        <p:txBody>
          <a:bodyPr/>
          <a:lstStyle>
            <a:lvl1pPr marL="0" marR="0" indent="0" algn="l" defTabSz="342900" rtl="0" eaLnBrk="1" fontAlgn="base" latinLnBrk="0" hangingPunct="1">
              <a:lnSpc>
                <a:spcPct val="100000"/>
              </a:lnSpc>
              <a:spcBef>
                <a:spcPct val="0"/>
              </a:spcBef>
              <a:spcAft>
                <a:spcPct val="0"/>
              </a:spcAft>
              <a:buClrTx/>
              <a:buSzTx/>
              <a:buFontTx/>
              <a:buNone/>
              <a:tabLst/>
              <a:defRPr sz="1350">
                <a:solidFill>
                  <a:schemeClr val="tx1">
                    <a:lumMod val="50000"/>
                  </a:schemeClr>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smtClean="0"/>
              <a:t>1. 	Page</a:t>
            </a:r>
            <a:r>
              <a:rPr lang="en-US" sz="1125" baseline="0" dirty="0" smtClean="0"/>
              <a:t> title</a:t>
            </a:r>
            <a:endParaRPr lang="en-US" sz="1125" dirty="0" smtClean="0"/>
          </a:p>
          <a:p>
            <a:endParaRPr lang="en-US" sz="1125" dirty="0" smtClean="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smtClean="0"/>
              <a:t>2. 	Page</a:t>
            </a:r>
            <a:r>
              <a:rPr lang="en-US" sz="1125" baseline="0" dirty="0" smtClean="0"/>
              <a:t> title</a:t>
            </a:r>
            <a:endParaRPr lang="en-US" sz="1125" dirty="0" smtClean="0"/>
          </a:p>
          <a:p>
            <a:endParaRPr lang="en-US" sz="1125" dirty="0" smtClean="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smtClean="0"/>
              <a:t>3. 	Page</a:t>
            </a:r>
            <a:r>
              <a:rPr lang="en-US" sz="1125" baseline="0" dirty="0" smtClean="0"/>
              <a:t> title</a:t>
            </a:r>
            <a:endParaRPr lang="en-US" sz="1125" dirty="0" smtClean="0"/>
          </a:p>
          <a:p>
            <a:endParaRPr lang="en-US" sz="1125" dirty="0" smtClean="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smtClean="0"/>
              <a:t>4. 	Page</a:t>
            </a:r>
            <a:r>
              <a:rPr lang="en-US" sz="1125" baseline="0" dirty="0" smtClean="0"/>
              <a:t> title</a:t>
            </a:r>
            <a:endParaRPr lang="en-US" sz="1125" dirty="0" smtClean="0"/>
          </a:p>
          <a:p>
            <a:endParaRPr lang="en-US" sz="1125" dirty="0" smtClean="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smtClean="0"/>
              <a:t>5. 	Page</a:t>
            </a:r>
            <a:r>
              <a:rPr lang="en-US" sz="1125" baseline="0" dirty="0" smtClean="0"/>
              <a:t> title</a:t>
            </a:r>
            <a:endParaRPr lang="en-US" sz="1125" dirty="0" smtClean="0"/>
          </a:p>
          <a:p>
            <a:endParaRPr lang="en-US" sz="1125" dirty="0"/>
          </a:p>
        </p:txBody>
      </p:sp>
      <p:sp>
        <p:nvSpPr>
          <p:cNvPr id="6" name="Text Placeholder 5"/>
          <p:cNvSpPr>
            <a:spLocks noGrp="1"/>
          </p:cNvSpPr>
          <p:nvPr>
            <p:ph type="body" sz="quarter" idx="13" hasCustomPrompt="1"/>
          </p:nvPr>
        </p:nvSpPr>
        <p:spPr>
          <a:xfrm>
            <a:off x="538481" y="265272"/>
            <a:ext cx="5743257" cy="220207"/>
          </a:xfrm>
          <a:prstGeom prst="rect">
            <a:avLst/>
          </a:prstGeom>
        </p:spPr>
        <p:txBody>
          <a:bodyPr/>
          <a:lstStyle>
            <a:lvl1pPr marL="0" indent="0">
              <a:buNone/>
              <a:defRPr sz="750" b="1" i="0" spc="225" baseline="0">
                <a:solidFill>
                  <a:srgbClr val="280070"/>
                </a:solidFill>
                <a:latin typeface="Arial" charset="0"/>
                <a:ea typeface="Arial" charset="0"/>
                <a:cs typeface="Arial" charset="0"/>
              </a:defRPr>
            </a:lvl1pPr>
            <a:lvl2pPr marL="342900" indent="0">
              <a:buNone/>
              <a:defRPr sz="900" b="0" i="0">
                <a:solidFill>
                  <a:srgbClr val="280070"/>
                </a:solidFill>
                <a:latin typeface="Arial" charset="0"/>
                <a:ea typeface="Arial" charset="0"/>
                <a:cs typeface="Arial" charset="0"/>
              </a:defRPr>
            </a:lvl2pPr>
            <a:lvl3pPr marL="685800" indent="0">
              <a:buNone/>
              <a:defRPr sz="900" b="0" i="0">
                <a:solidFill>
                  <a:srgbClr val="280070"/>
                </a:solidFill>
                <a:latin typeface="Arial" charset="0"/>
                <a:ea typeface="Arial" charset="0"/>
                <a:cs typeface="Arial" charset="0"/>
              </a:defRPr>
            </a:lvl3pPr>
            <a:lvl4pPr marL="1028700" indent="0">
              <a:buNone/>
              <a:defRPr sz="900" b="0" i="0">
                <a:solidFill>
                  <a:srgbClr val="280070"/>
                </a:solidFill>
                <a:latin typeface="Arial" charset="0"/>
                <a:ea typeface="Arial" charset="0"/>
                <a:cs typeface="Arial" charset="0"/>
              </a:defRPr>
            </a:lvl4pPr>
            <a:lvl5pPr marL="1371600" indent="0">
              <a:buNone/>
              <a:defRPr sz="900" b="0" i="0">
                <a:solidFill>
                  <a:srgbClr val="280070"/>
                </a:solidFill>
                <a:latin typeface="Arial" charset="0"/>
                <a:ea typeface="Arial" charset="0"/>
                <a:cs typeface="Arial" charset="0"/>
              </a:defRPr>
            </a:lvl5pPr>
          </a:lstStyle>
          <a:p>
            <a:pPr lvl="0"/>
            <a:r>
              <a:rPr lang="en-US" dirty="0" smtClean="0"/>
              <a:t>PRESENTATION TITLE</a:t>
            </a:r>
            <a:endParaRPr lang="en-US" dirty="0"/>
          </a:p>
        </p:txBody>
      </p:sp>
    </p:spTree>
    <p:extLst>
      <p:ext uri="{BB962C8B-B14F-4D97-AF65-F5344CB8AC3E}">
        <p14:creationId xmlns:p14="http://schemas.microsoft.com/office/powerpoint/2010/main" val="2398674049"/>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363">
          <p15:clr>
            <a:srgbClr val="FBAE40"/>
          </p15:clr>
        </p15:guide>
        <p15:guide id="2" pos="5443">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Contents">
    <p:spTree>
      <p:nvGrpSpPr>
        <p:cNvPr id="1" name=""/>
        <p:cNvGrpSpPr/>
        <p:nvPr/>
      </p:nvGrpSpPr>
      <p:grpSpPr>
        <a:xfrm>
          <a:off x="0" y="0"/>
          <a:ext cx="0" cy="0"/>
          <a:chOff x="0" y="0"/>
          <a:chExt cx="0" cy="0"/>
        </a:xfrm>
      </p:grpSpPr>
      <p:sp>
        <p:nvSpPr>
          <p:cNvPr id="3" name="Rectangle 2"/>
          <p:cNvSpPr/>
          <p:nvPr userDrawn="1"/>
        </p:nvSpPr>
        <p:spPr>
          <a:xfrm>
            <a:off x="0" y="0"/>
            <a:ext cx="9144000" cy="685800"/>
          </a:xfrm>
          <a:prstGeom prst="rect">
            <a:avLst/>
          </a:prstGeom>
          <a:solidFill>
            <a:srgbClr val="DDE5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71703" y="137003"/>
            <a:ext cx="1369060" cy="480359"/>
          </a:xfrm>
          <a:prstGeom prst="rect">
            <a:avLst/>
          </a:prstGeom>
        </p:spPr>
      </p:pic>
      <p:cxnSp>
        <p:nvCxnSpPr>
          <p:cNvPr id="16" name="Straight Connector 15"/>
          <p:cNvCxnSpPr/>
          <p:nvPr userDrawn="1"/>
        </p:nvCxnSpPr>
        <p:spPr>
          <a:xfrm>
            <a:off x="576264" y="4663440"/>
            <a:ext cx="8029257" cy="0"/>
          </a:xfrm>
          <a:prstGeom prst="line">
            <a:avLst/>
          </a:prstGeom>
          <a:ln>
            <a:solidFill>
              <a:srgbClr val="DDE5ED"/>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1"/>
          <p:cNvSpPr>
            <a:spLocks noGrp="1"/>
          </p:cNvSpPr>
          <p:nvPr>
            <p:ph type="body" sz="quarter" idx="11" hasCustomPrompt="1"/>
          </p:nvPr>
        </p:nvSpPr>
        <p:spPr>
          <a:xfrm>
            <a:off x="538481" y="1036284"/>
            <a:ext cx="8102283" cy="419137"/>
          </a:xfrm>
          <a:prstGeom prst="rect">
            <a:avLst/>
          </a:prstGeom>
        </p:spPr>
        <p:txBody>
          <a:bodyPr/>
          <a:lstStyle>
            <a:lvl1pPr marL="0" indent="0" algn="l">
              <a:buNone/>
              <a:defRPr sz="1875" b="1" spc="225" baseline="0">
                <a:solidFill>
                  <a:srgbClr val="280070"/>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lvl="0"/>
            <a:r>
              <a:rPr lang="en-US" dirty="0" smtClean="0"/>
              <a:t>CONTENTS</a:t>
            </a:r>
          </a:p>
        </p:txBody>
      </p:sp>
      <p:sp>
        <p:nvSpPr>
          <p:cNvPr id="7" name="Text Placeholder 6"/>
          <p:cNvSpPr>
            <a:spLocks noGrp="1"/>
          </p:cNvSpPr>
          <p:nvPr>
            <p:ph type="body" sz="quarter" idx="12" hasCustomPrompt="1"/>
          </p:nvPr>
        </p:nvSpPr>
        <p:spPr>
          <a:xfrm>
            <a:off x="574834" y="1696857"/>
            <a:ext cx="8029575" cy="2415778"/>
          </a:xfrm>
          <a:prstGeom prst="rect">
            <a:avLst/>
          </a:prstGeom>
        </p:spPr>
        <p:txBody>
          <a:bodyPr/>
          <a:lstStyle>
            <a:lvl1pPr marL="0" marR="0" indent="0" algn="l" defTabSz="342900" rtl="0" eaLnBrk="1" fontAlgn="base" latinLnBrk="0" hangingPunct="1">
              <a:lnSpc>
                <a:spcPct val="100000"/>
              </a:lnSpc>
              <a:spcBef>
                <a:spcPct val="0"/>
              </a:spcBef>
              <a:spcAft>
                <a:spcPct val="0"/>
              </a:spcAft>
              <a:buClrTx/>
              <a:buSzTx/>
              <a:buFontTx/>
              <a:buNone/>
              <a:tabLst/>
              <a:defRPr sz="1350">
                <a:solidFill>
                  <a:schemeClr val="tx1">
                    <a:lumMod val="50000"/>
                  </a:schemeClr>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smtClean="0"/>
              <a:t>1. 	Page</a:t>
            </a:r>
            <a:r>
              <a:rPr lang="en-US" sz="1125" baseline="0" dirty="0" smtClean="0"/>
              <a:t> title</a:t>
            </a:r>
            <a:endParaRPr lang="en-US" sz="1125" dirty="0" smtClean="0"/>
          </a:p>
          <a:p>
            <a:endParaRPr lang="en-US" sz="1125" dirty="0" smtClean="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smtClean="0"/>
              <a:t>2. 	Page</a:t>
            </a:r>
            <a:r>
              <a:rPr lang="en-US" sz="1125" baseline="0" dirty="0" smtClean="0"/>
              <a:t> title</a:t>
            </a:r>
            <a:endParaRPr lang="en-US" sz="1125" dirty="0" smtClean="0"/>
          </a:p>
          <a:p>
            <a:endParaRPr lang="en-US" sz="1125" dirty="0" smtClean="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smtClean="0"/>
              <a:t>3. 	Page</a:t>
            </a:r>
            <a:r>
              <a:rPr lang="en-US" sz="1125" baseline="0" dirty="0" smtClean="0"/>
              <a:t> title</a:t>
            </a:r>
            <a:endParaRPr lang="en-US" sz="1125" dirty="0" smtClean="0"/>
          </a:p>
          <a:p>
            <a:endParaRPr lang="en-US" sz="1125" dirty="0" smtClean="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smtClean="0"/>
              <a:t>4. 	Page</a:t>
            </a:r>
            <a:r>
              <a:rPr lang="en-US" sz="1125" baseline="0" dirty="0" smtClean="0"/>
              <a:t> title</a:t>
            </a:r>
            <a:endParaRPr lang="en-US" sz="1125" dirty="0" smtClean="0"/>
          </a:p>
          <a:p>
            <a:endParaRPr lang="en-US" sz="1125" dirty="0" smtClean="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smtClean="0"/>
              <a:t>5. 	Page</a:t>
            </a:r>
            <a:r>
              <a:rPr lang="en-US" sz="1125" baseline="0" dirty="0" smtClean="0"/>
              <a:t> title</a:t>
            </a:r>
            <a:endParaRPr lang="en-US" sz="1125" dirty="0" smtClean="0"/>
          </a:p>
          <a:p>
            <a:endParaRPr lang="en-US" sz="1125" dirty="0"/>
          </a:p>
        </p:txBody>
      </p:sp>
      <p:sp>
        <p:nvSpPr>
          <p:cNvPr id="6" name="Text Placeholder 5"/>
          <p:cNvSpPr>
            <a:spLocks noGrp="1"/>
          </p:cNvSpPr>
          <p:nvPr>
            <p:ph type="body" sz="quarter" idx="13" hasCustomPrompt="1"/>
          </p:nvPr>
        </p:nvSpPr>
        <p:spPr>
          <a:xfrm>
            <a:off x="538481" y="265272"/>
            <a:ext cx="5743257" cy="220207"/>
          </a:xfrm>
          <a:prstGeom prst="rect">
            <a:avLst/>
          </a:prstGeom>
        </p:spPr>
        <p:txBody>
          <a:bodyPr/>
          <a:lstStyle>
            <a:lvl1pPr marL="0" indent="0">
              <a:buNone/>
              <a:defRPr sz="750" b="1" i="0" spc="225" baseline="0">
                <a:solidFill>
                  <a:srgbClr val="280070"/>
                </a:solidFill>
                <a:latin typeface="Arial" charset="0"/>
                <a:ea typeface="Arial" charset="0"/>
                <a:cs typeface="Arial" charset="0"/>
              </a:defRPr>
            </a:lvl1pPr>
            <a:lvl2pPr marL="342900" indent="0">
              <a:buNone/>
              <a:defRPr sz="900" b="0" i="0">
                <a:solidFill>
                  <a:srgbClr val="280070"/>
                </a:solidFill>
                <a:latin typeface="Arial" charset="0"/>
                <a:ea typeface="Arial" charset="0"/>
                <a:cs typeface="Arial" charset="0"/>
              </a:defRPr>
            </a:lvl2pPr>
            <a:lvl3pPr marL="685800" indent="0">
              <a:buNone/>
              <a:defRPr sz="900" b="0" i="0">
                <a:solidFill>
                  <a:srgbClr val="280070"/>
                </a:solidFill>
                <a:latin typeface="Arial" charset="0"/>
                <a:ea typeface="Arial" charset="0"/>
                <a:cs typeface="Arial" charset="0"/>
              </a:defRPr>
            </a:lvl3pPr>
            <a:lvl4pPr marL="1028700" indent="0">
              <a:buNone/>
              <a:defRPr sz="900" b="0" i="0">
                <a:solidFill>
                  <a:srgbClr val="280070"/>
                </a:solidFill>
                <a:latin typeface="Arial" charset="0"/>
                <a:ea typeface="Arial" charset="0"/>
                <a:cs typeface="Arial" charset="0"/>
              </a:defRPr>
            </a:lvl4pPr>
            <a:lvl5pPr marL="1371600" indent="0">
              <a:buNone/>
              <a:defRPr sz="900" b="0" i="0">
                <a:solidFill>
                  <a:srgbClr val="280070"/>
                </a:solidFill>
                <a:latin typeface="Arial" charset="0"/>
                <a:ea typeface="Arial" charset="0"/>
                <a:cs typeface="Arial" charset="0"/>
              </a:defRPr>
            </a:lvl5pPr>
          </a:lstStyle>
          <a:p>
            <a:pPr lvl="0"/>
            <a:r>
              <a:rPr lang="en-US" dirty="0" smtClean="0"/>
              <a:t>PRESENTATION TITLE</a:t>
            </a:r>
            <a:endParaRPr lang="en-US" dirty="0"/>
          </a:p>
        </p:txBody>
      </p:sp>
    </p:spTree>
    <p:extLst>
      <p:ext uri="{BB962C8B-B14F-4D97-AF65-F5344CB8AC3E}">
        <p14:creationId xmlns:p14="http://schemas.microsoft.com/office/powerpoint/2010/main" val="167696581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363">
          <p15:clr>
            <a:srgbClr val="FBAE40"/>
          </p15:clr>
        </p15:guide>
        <p15:guide id="2" pos="5443">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Contents">
    <p:spTree>
      <p:nvGrpSpPr>
        <p:cNvPr id="1" name=""/>
        <p:cNvGrpSpPr/>
        <p:nvPr/>
      </p:nvGrpSpPr>
      <p:grpSpPr>
        <a:xfrm>
          <a:off x="0" y="0"/>
          <a:ext cx="0" cy="0"/>
          <a:chOff x="0" y="0"/>
          <a:chExt cx="0" cy="0"/>
        </a:xfrm>
      </p:grpSpPr>
      <p:sp>
        <p:nvSpPr>
          <p:cNvPr id="3" name="Rectangle 2"/>
          <p:cNvSpPr/>
          <p:nvPr userDrawn="1"/>
        </p:nvSpPr>
        <p:spPr>
          <a:xfrm>
            <a:off x="0" y="0"/>
            <a:ext cx="9144000" cy="685800"/>
          </a:xfrm>
          <a:prstGeom prst="rect">
            <a:avLst/>
          </a:prstGeom>
          <a:solidFill>
            <a:srgbClr val="DDE5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71703" y="137003"/>
            <a:ext cx="1369060" cy="480359"/>
          </a:xfrm>
          <a:prstGeom prst="rect">
            <a:avLst/>
          </a:prstGeom>
        </p:spPr>
      </p:pic>
      <p:cxnSp>
        <p:nvCxnSpPr>
          <p:cNvPr id="16" name="Straight Connector 15"/>
          <p:cNvCxnSpPr/>
          <p:nvPr userDrawn="1"/>
        </p:nvCxnSpPr>
        <p:spPr>
          <a:xfrm>
            <a:off x="576264" y="4663440"/>
            <a:ext cx="8029257" cy="0"/>
          </a:xfrm>
          <a:prstGeom prst="line">
            <a:avLst/>
          </a:prstGeom>
          <a:ln>
            <a:solidFill>
              <a:srgbClr val="DDE5ED"/>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1"/>
          <p:cNvSpPr>
            <a:spLocks noGrp="1"/>
          </p:cNvSpPr>
          <p:nvPr>
            <p:ph type="body" sz="quarter" idx="11" hasCustomPrompt="1"/>
          </p:nvPr>
        </p:nvSpPr>
        <p:spPr>
          <a:xfrm>
            <a:off x="538481" y="1036284"/>
            <a:ext cx="8102283" cy="419137"/>
          </a:xfrm>
          <a:prstGeom prst="rect">
            <a:avLst/>
          </a:prstGeom>
        </p:spPr>
        <p:txBody>
          <a:bodyPr/>
          <a:lstStyle>
            <a:lvl1pPr marL="0" indent="0" algn="l">
              <a:buNone/>
              <a:defRPr sz="1875" b="1" spc="225" baseline="0">
                <a:solidFill>
                  <a:srgbClr val="280070"/>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lvl="0"/>
            <a:r>
              <a:rPr lang="en-US" dirty="0" smtClean="0"/>
              <a:t>CONTENTS</a:t>
            </a:r>
          </a:p>
        </p:txBody>
      </p:sp>
      <p:sp>
        <p:nvSpPr>
          <p:cNvPr id="7" name="Text Placeholder 6"/>
          <p:cNvSpPr>
            <a:spLocks noGrp="1"/>
          </p:cNvSpPr>
          <p:nvPr>
            <p:ph type="body" sz="quarter" idx="12" hasCustomPrompt="1"/>
          </p:nvPr>
        </p:nvSpPr>
        <p:spPr>
          <a:xfrm>
            <a:off x="574834" y="1696857"/>
            <a:ext cx="8029575" cy="2415778"/>
          </a:xfrm>
          <a:prstGeom prst="rect">
            <a:avLst/>
          </a:prstGeom>
        </p:spPr>
        <p:txBody>
          <a:bodyPr/>
          <a:lstStyle>
            <a:lvl1pPr marL="0" marR="0" indent="0" algn="l" defTabSz="342900" rtl="0" eaLnBrk="1" fontAlgn="base" latinLnBrk="0" hangingPunct="1">
              <a:lnSpc>
                <a:spcPct val="100000"/>
              </a:lnSpc>
              <a:spcBef>
                <a:spcPct val="0"/>
              </a:spcBef>
              <a:spcAft>
                <a:spcPct val="0"/>
              </a:spcAft>
              <a:buClrTx/>
              <a:buSzTx/>
              <a:buFontTx/>
              <a:buNone/>
              <a:tabLst/>
              <a:defRPr sz="1350">
                <a:solidFill>
                  <a:schemeClr val="tx1">
                    <a:lumMod val="50000"/>
                  </a:schemeClr>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smtClean="0"/>
              <a:t>1. 	Page</a:t>
            </a:r>
            <a:r>
              <a:rPr lang="en-US" sz="1125" baseline="0" dirty="0" smtClean="0"/>
              <a:t> title</a:t>
            </a:r>
            <a:endParaRPr lang="en-US" sz="1125" dirty="0" smtClean="0"/>
          </a:p>
          <a:p>
            <a:endParaRPr lang="en-US" sz="1125" dirty="0" smtClean="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smtClean="0"/>
              <a:t>2. 	Page</a:t>
            </a:r>
            <a:r>
              <a:rPr lang="en-US" sz="1125" baseline="0" dirty="0" smtClean="0"/>
              <a:t> title</a:t>
            </a:r>
            <a:endParaRPr lang="en-US" sz="1125" dirty="0" smtClean="0"/>
          </a:p>
          <a:p>
            <a:endParaRPr lang="en-US" sz="1125" dirty="0" smtClean="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smtClean="0"/>
              <a:t>3. 	Page</a:t>
            </a:r>
            <a:r>
              <a:rPr lang="en-US" sz="1125" baseline="0" dirty="0" smtClean="0"/>
              <a:t> title</a:t>
            </a:r>
            <a:endParaRPr lang="en-US" sz="1125" dirty="0" smtClean="0"/>
          </a:p>
          <a:p>
            <a:endParaRPr lang="en-US" sz="1125" dirty="0" smtClean="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smtClean="0"/>
              <a:t>4. 	Page</a:t>
            </a:r>
            <a:r>
              <a:rPr lang="en-US" sz="1125" baseline="0" dirty="0" smtClean="0"/>
              <a:t> title</a:t>
            </a:r>
            <a:endParaRPr lang="en-US" sz="1125" dirty="0" smtClean="0"/>
          </a:p>
          <a:p>
            <a:endParaRPr lang="en-US" sz="1125" dirty="0" smtClean="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smtClean="0"/>
              <a:t>5. 	Page</a:t>
            </a:r>
            <a:r>
              <a:rPr lang="en-US" sz="1125" baseline="0" dirty="0" smtClean="0"/>
              <a:t> title</a:t>
            </a:r>
            <a:endParaRPr lang="en-US" sz="1125" dirty="0" smtClean="0"/>
          </a:p>
          <a:p>
            <a:endParaRPr lang="en-US" sz="1125" dirty="0"/>
          </a:p>
        </p:txBody>
      </p:sp>
      <p:sp>
        <p:nvSpPr>
          <p:cNvPr id="6" name="Text Placeholder 5"/>
          <p:cNvSpPr>
            <a:spLocks noGrp="1"/>
          </p:cNvSpPr>
          <p:nvPr>
            <p:ph type="body" sz="quarter" idx="13" hasCustomPrompt="1"/>
          </p:nvPr>
        </p:nvSpPr>
        <p:spPr>
          <a:xfrm>
            <a:off x="538481" y="265272"/>
            <a:ext cx="5743257" cy="220207"/>
          </a:xfrm>
          <a:prstGeom prst="rect">
            <a:avLst/>
          </a:prstGeom>
        </p:spPr>
        <p:txBody>
          <a:bodyPr/>
          <a:lstStyle>
            <a:lvl1pPr marL="0" indent="0">
              <a:buNone/>
              <a:defRPr sz="750" b="1" i="0" spc="225" baseline="0">
                <a:solidFill>
                  <a:srgbClr val="280070"/>
                </a:solidFill>
                <a:latin typeface="Arial" charset="0"/>
                <a:ea typeface="Arial" charset="0"/>
                <a:cs typeface="Arial" charset="0"/>
              </a:defRPr>
            </a:lvl1pPr>
            <a:lvl2pPr marL="342900" indent="0">
              <a:buNone/>
              <a:defRPr sz="900" b="0" i="0">
                <a:solidFill>
                  <a:srgbClr val="280070"/>
                </a:solidFill>
                <a:latin typeface="Arial" charset="0"/>
                <a:ea typeface="Arial" charset="0"/>
                <a:cs typeface="Arial" charset="0"/>
              </a:defRPr>
            </a:lvl2pPr>
            <a:lvl3pPr marL="685800" indent="0">
              <a:buNone/>
              <a:defRPr sz="900" b="0" i="0">
                <a:solidFill>
                  <a:srgbClr val="280070"/>
                </a:solidFill>
                <a:latin typeface="Arial" charset="0"/>
                <a:ea typeface="Arial" charset="0"/>
                <a:cs typeface="Arial" charset="0"/>
              </a:defRPr>
            </a:lvl3pPr>
            <a:lvl4pPr marL="1028700" indent="0">
              <a:buNone/>
              <a:defRPr sz="900" b="0" i="0">
                <a:solidFill>
                  <a:srgbClr val="280070"/>
                </a:solidFill>
                <a:latin typeface="Arial" charset="0"/>
                <a:ea typeface="Arial" charset="0"/>
                <a:cs typeface="Arial" charset="0"/>
              </a:defRPr>
            </a:lvl4pPr>
            <a:lvl5pPr marL="1371600" indent="0">
              <a:buNone/>
              <a:defRPr sz="900" b="0" i="0">
                <a:solidFill>
                  <a:srgbClr val="280070"/>
                </a:solidFill>
                <a:latin typeface="Arial" charset="0"/>
                <a:ea typeface="Arial" charset="0"/>
                <a:cs typeface="Arial" charset="0"/>
              </a:defRPr>
            </a:lvl5pPr>
          </a:lstStyle>
          <a:p>
            <a:pPr lvl="0"/>
            <a:r>
              <a:rPr lang="en-US" dirty="0" smtClean="0"/>
              <a:t>PRESENTATION TITLE</a:t>
            </a:r>
            <a:endParaRPr lang="en-US" dirty="0"/>
          </a:p>
        </p:txBody>
      </p:sp>
    </p:spTree>
    <p:extLst>
      <p:ext uri="{BB962C8B-B14F-4D97-AF65-F5344CB8AC3E}">
        <p14:creationId xmlns:p14="http://schemas.microsoft.com/office/powerpoint/2010/main" val="4256484979"/>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363">
          <p15:clr>
            <a:srgbClr val="FBAE40"/>
          </p15:clr>
        </p15:guide>
        <p15:guide id="2" pos="5443">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8_Contents">
    <p:spTree>
      <p:nvGrpSpPr>
        <p:cNvPr id="1" name=""/>
        <p:cNvGrpSpPr/>
        <p:nvPr/>
      </p:nvGrpSpPr>
      <p:grpSpPr>
        <a:xfrm>
          <a:off x="0" y="0"/>
          <a:ext cx="0" cy="0"/>
          <a:chOff x="0" y="0"/>
          <a:chExt cx="0" cy="0"/>
        </a:xfrm>
      </p:grpSpPr>
      <p:sp>
        <p:nvSpPr>
          <p:cNvPr id="3" name="Rectangle 2"/>
          <p:cNvSpPr/>
          <p:nvPr userDrawn="1"/>
        </p:nvSpPr>
        <p:spPr>
          <a:xfrm>
            <a:off x="0" y="0"/>
            <a:ext cx="9144000" cy="685800"/>
          </a:xfrm>
          <a:prstGeom prst="rect">
            <a:avLst/>
          </a:prstGeom>
          <a:solidFill>
            <a:srgbClr val="DDE5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71703" y="137003"/>
            <a:ext cx="1369060" cy="480359"/>
          </a:xfrm>
          <a:prstGeom prst="rect">
            <a:avLst/>
          </a:prstGeom>
        </p:spPr>
      </p:pic>
      <p:cxnSp>
        <p:nvCxnSpPr>
          <p:cNvPr id="16" name="Straight Connector 15"/>
          <p:cNvCxnSpPr/>
          <p:nvPr userDrawn="1"/>
        </p:nvCxnSpPr>
        <p:spPr>
          <a:xfrm>
            <a:off x="576264" y="4663440"/>
            <a:ext cx="8029257" cy="0"/>
          </a:xfrm>
          <a:prstGeom prst="line">
            <a:avLst/>
          </a:prstGeom>
          <a:ln>
            <a:solidFill>
              <a:srgbClr val="DDE5ED"/>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1"/>
          <p:cNvSpPr>
            <a:spLocks noGrp="1"/>
          </p:cNvSpPr>
          <p:nvPr>
            <p:ph type="body" sz="quarter" idx="11" hasCustomPrompt="1"/>
          </p:nvPr>
        </p:nvSpPr>
        <p:spPr>
          <a:xfrm>
            <a:off x="538481" y="1036284"/>
            <a:ext cx="8102283" cy="419137"/>
          </a:xfrm>
          <a:prstGeom prst="rect">
            <a:avLst/>
          </a:prstGeom>
        </p:spPr>
        <p:txBody>
          <a:bodyPr/>
          <a:lstStyle>
            <a:lvl1pPr marL="0" indent="0" algn="l">
              <a:buNone/>
              <a:defRPr sz="1875" b="1" spc="225" baseline="0">
                <a:solidFill>
                  <a:srgbClr val="280070"/>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lvl="0"/>
            <a:r>
              <a:rPr lang="en-US" dirty="0" smtClean="0"/>
              <a:t>CONTENTS</a:t>
            </a:r>
          </a:p>
        </p:txBody>
      </p:sp>
      <p:sp>
        <p:nvSpPr>
          <p:cNvPr id="7" name="Text Placeholder 6"/>
          <p:cNvSpPr>
            <a:spLocks noGrp="1"/>
          </p:cNvSpPr>
          <p:nvPr>
            <p:ph type="body" sz="quarter" idx="12" hasCustomPrompt="1"/>
          </p:nvPr>
        </p:nvSpPr>
        <p:spPr>
          <a:xfrm>
            <a:off x="574834" y="1696857"/>
            <a:ext cx="8029575" cy="2415778"/>
          </a:xfrm>
          <a:prstGeom prst="rect">
            <a:avLst/>
          </a:prstGeom>
        </p:spPr>
        <p:txBody>
          <a:bodyPr/>
          <a:lstStyle>
            <a:lvl1pPr marL="0" marR="0" indent="0" algn="l" defTabSz="342900" rtl="0" eaLnBrk="1" fontAlgn="base" latinLnBrk="0" hangingPunct="1">
              <a:lnSpc>
                <a:spcPct val="100000"/>
              </a:lnSpc>
              <a:spcBef>
                <a:spcPct val="0"/>
              </a:spcBef>
              <a:spcAft>
                <a:spcPct val="0"/>
              </a:spcAft>
              <a:buClrTx/>
              <a:buSzTx/>
              <a:buFontTx/>
              <a:buNone/>
              <a:tabLst/>
              <a:defRPr sz="1350">
                <a:solidFill>
                  <a:schemeClr val="tx1">
                    <a:lumMod val="50000"/>
                  </a:schemeClr>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smtClean="0"/>
              <a:t>1. 	Page</a:t>
            </a:r>
            <a:r>
              <a:rPr lang="en-US" sz="1125" baseline="0" dirty="0" smtClean="0"/>
              <a:t> title</a:t>
            </a:r>
            <a:endParaRPr lang="en-US" sz="1125" dirty="0" smtClean="0"/>
          </a:p>
          <a:p>
            <a:endParaRPr lang="en-US" sz="1125" dirty="0" smtClean="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smtClean="0"/>
              <a:t>2. 	Page</a:t>
            </a:r>
            <a:r>
              <a:rPr lang="en-US" sz="1125" baseline="0" dirty="0" smtClean="0"/>
              <a:t> title</a:t>
            </a:r>
            <a:endParaRPr lang="en-US" sz="1125" dirty="0" smtClean="0"/>
          </a:p>
          <a:p>
            <a:endParaRPr lang="en-US" sz="1125" dirty="0" smtClean="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smtClean="0"/>
              <a:t>3. 	Page</a:t>
            </a:r>
            <a:r>
              <a:rPr lang="en-US" sz="1125" baseline="0" dirty="0" smtClean="0"/>
              <a:t> title</a:t>
            </a:r>
            <a:endParaRPr lang="en-US" sz="1125" dirty="0" smtClean="0"/>
          </a:p>
          <a:p>
            <a:endParaRPr lang="en-US" sz="1125" dirty="0" smtClean="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smtClean="0"/>
              <a:t>4. 	Page</a:t>
            </a:r>
            <a:r>
              <a:rPr lang="en-US" sz="1125" baseline="0" dirty="0" smtClean="0"/>
              <a:t> title</a:t>
            </a:r>
            <a:endParaRPr lang="en-US" sz="1125" dirty="0" smtClean="0"/>
          </a:p>
          <a:p>
            <a:endParaRPr lang="en-US" sz="1125" dirty="0" smtClean="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smtClean="0"/>
              <a:t>5. 	Page</a:t>
            </a:r>
            <a:r>
              <a:rPr lang="en-US" sz="1125" baseline="0" dirty="0" smtClean="0"/>
              <a:t> title</a:t>
            </a:r>
            <a:endParaRPr lang="en-US" sz="1125" dirty="0" smtClean="0"/>
          </a:p>
          <a:p>
            <a:endParaRPr lang="en-US" sz="1125" dirty="0"/>
          </a:p>
        </p:txBody>
      </p:sp>
      <p:sp>
        <p:nvSpPr>
          <p:cNvPr id="6" name="Text Placeholder 5"/>
          <p:cNvSpPr>
            <a:spLocks noGrp="1"/>
          </p:cNvSpPr>
          <p:nvPr>
            <p:ph type="body" sz="quarter" idx="13" hasCustomPrompt="1"/>
          </p:nvPr>
        </p:nvSpPr>
        <p:spPr>
          <a:xfrm>
            <a:off x="538481" y="265272"/>
            <a:ext cx="5743257" cy="220207"/>
          </a:xfrm>
          <a:prstGeom prst="rect">
            <a:avLst/>
          </a:prstGeom>
        </p:spPr>
        <p:txBody>
          <a:bodyPr/>
          <a:lstStyle>
            <a:lvl1pPr marL="0" indent="0">
              <a:buNone/>
              <a:defRPr sz="750" b="1" i="0" spc="225" baseline="0">
                <a:solidFill>
                  <a:srgbClr val="280070"/>
                </a:solidFill>
                <a:latin typeface="Arial" charset="0"/>
                <a:ea typeface="Arial" charset="0"/>
                <a:cs typeface="Arial" charset="0"/>
              </a:defRPr>
            </a:lvl1pPr>
            <a:lvl2pPr marL="342900" indent="0">
              <a:buNone/>
              <a:defRPr sz="900" b="0" i="0">
                <a:solidFill>
                  <a:srgbClr val="280070"/>
                </a:solidFill>
                <a:latin typeface="Arial" charset="0"/>
                <a:ea typeface="Arial" charset="0"/>
                <a:cs typeface="Arial" charset="0"/>
              </a:defRPr>
            </a:lvl2pPr>
            <a:lvl3pPr marL="685800" indent="0">
              <a:buNone/>
              <a:defRPr sz="900" b="0" i="0">
                <a:solidFill>
                  <a:srgbClr val="280070"/>
                </a:solidFill>
                <a:latin typeface="Arial" charset="0"/>
                <a:ea typeface="Arial" charset="0"/>
                <a:cs typeface="Arial" charset="0"/>
              </a:defRPr>
            </a:lvl3pPr>
            <a:lvl4pPr marL="1028700" indent="0">
              <a:buNone/>
              <a:defRPr sz="900" b="0" i="0">
                <a:solidFill>
                  <a:srgbClr val="280070"/>
                </a:solidFill>
                <a:latin typeface="Arial" charset="0"/>
                <a:ea typeface="Arial" charset="0"/>
                <a:cs typeface="Arial" charset="0"/>
              </a:defRPr>
            </a:lvl4pPr>
            <a:lvl5pPr marL="1371600" indent="0">
              <a:buNone/>
              <a:defRPr sz="900" b="0" i="0">
                <a:solidFill>
                  <a:srgbClr val="280070"/>
                </a:solidFill>
                <a:latin typeface="Arial" charset="0"/>
                <a:ea typeface="Arial" charset="0"/>
                <a:cs typeface="Arial" charset="0"/>
              </a:defRPr>
            </a:lvl5pPr>
          </a:lstStyle>
          <a:p>
            <a:pPr lvl="0"/>
            <a:r>
              <a:rPr lang="en-US" dirty="0" smtClean="0"/>
              <a:t>PRESENTATION TITLE</a:t>
            </a:r>
            <a:endParaRPr lang="en-US" dirty="0"/>
          </a:p>
        </p:txBody>
      </p:sp>
    </p:spTree>
    <p:extLst>
      <p:ext uri="{BB962C8B-B14F-4D97-AF65-F5344CB8AC3E}">
        <p14:creationId xmlns:p14="http://schemas.microsoft.com/office/powerpoint/2010/main" val="517251476"/>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363">
          <p15:clr>
            <a:srgbClr val="FBAE40"/>
          </p15:clr>
        </p15:guide>
        <p15:guide id="2" pos="5443">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_Contents">
    <p:spTree>
      <p:nvGrpSpPr>
        <p:cNvPr id="1" name=""/>
        <p:cNvGrpSpPr/>
        <p:nvPr/>
      </p:nvGrpSpPr>
      <p:grpSpPr>
        <a:xfrm>
          <a:off x="0" y="0"/>
          <a:ext cx="0" cy="0"/>
          <a:chOff x="0" y="0"/>
          <a:chExt cx="0" cy="0"/>
        </a:xfrm>
      </p:grpSpPr>
      <p:sp>
        <p:nvSpPr>
          <p:cNvPr id="3" name="Rectangle 2"/>
          <p:cNvSpPr/>
          <p:nvPr userDrawn="1"/>
        </p:nvSpPr>
        <p:spPr>
          <a:xfrm>
            <a:off x="0" y="0"/>
            <a:ext cx="9144000" cy="685800"/>
          </a:xfrm>
          <a:prstGeom prst="rect">
            <a:avLst/>
          </a:prstGeom>
          <a:solidFill>
            <a:srgbClr val="DDE5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71703" y="137003"/>
            <a:ext cx="1369060" cy="480359"/>
          </a:xfrm>
          <a:prstGeom prst="rect">
            <a:avLst/>
          </a:prstGeom>
        </p:spPr>
      </p:pic>
      <p:cxnSp>
        <p:nvCxnSpPr>
          <p:cNvPr id="16" name="Straight Connector 15"/>
          <p:cNvCxnSpPr/>
          <p:nvPr userDrawn="1"/>
        </p:nvCxnSpPr>
        <p:spPr>
          <a:xfrm>
            <a:off x="576264" y="4663440"/>
            <a:ext cx="8029257" cy="0"/>
          </a:xfrm>
          <a:prstGeom prst="line">
            <a:avLst/>
          </a:prstGeom>
          <a:ln>
            <a:solidFill>
              <a:srgbClr val="DDE5ED"/>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1"/>
          <p:cNvSpPr>
            <a:spLocks noGrp="1"/>
          </p:cNvSpPr>
          <p:nvPr>
            <p:ph type="body" sz="quarter" idx="11" hasCustomPrompt="1"/>
          </p:nvPr>
        </p:nvSpPr>
        <p:spPr>
          <a:xfrm>
            <a:off x="538481" y="1036284"/>
            <a:ext cx="8102283" cy="419137"/>
          </a:xfrm>
          <a:prstGeom prst="rect">
            <a:avLst/>
          </a:prstGeom>
        </p:spPr>
        <p:txBody>
          <a:bodyPr/>
          <a:lstStyle>
            <a:lvl1pPr marL="0" indent="0" algn="l">
              <a:buNone/>
              <a:defRPr sz="1875" b="1" spc="225" baseline="0">
                <a:solidFill>
                  <a:srgbClr val="280070"/>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lvl="0"/>
            <a:r>
              <a:rPr lang="en-US" dirty="0" smtClean="0"/>
              <a:t>CONTENTS</a:t>
            </a:r>
          </a:p>
        </p:txBody>
      </p:sp>
      <p:sp>
        <p:nvSpPr>
          <p:cNvPr id="7" name="Text Placeholder 6"/>
          <p:cNvSpPr>
            <a:spLocks noGrp="1"/>
          </p:cNvSpPr>
          <p:nvPr>
            <p:ph type="body" sz="quarter" idx="12" hasCustomPrompt="1"/>
          </p:nvPr>
        </p:nvSpPr>
        <p:spPr>
          <a:xfrm>
            <a:off x="574834" y="1696857"/>
            <a:ext cx="8029575" cy="2415778"/>
          </a:xfrm>
          <a:prstGeom prst="rect">
            <a:avLst/>
          </a:prstGeom>
        </p:spPr>
        <p:txBody>
          <a:bodyPr/>
          <a:lstStyle>
            <a:lvl1pPr marL="0" marR="0" indent="0" algn="l" defTabSz="342900" rtl="0" eaLnBrk="1" fontAlgn="base" latinLnBrk="0" hangingPunct="1">
              <a:lnSpc>
                <a:spcPct val="100000"/>
              </a:lnSpc>
              <a:spcBef>
                <a:spcPct val="0"/>
              </a:spcBef>
              <a:spcAft>
                <a:spcPct val="0"/>
              </a:spcAft>
              <a:buClrTx/>
              <a:buSzTx/>
              <a:buFontTx/>
              <a:buNone/>
              <a:tabLst/>
              <a:defRPr sz="1350">
                <a:solidFill>
                  <a:schemeClr val="tx1">
                    <a:lumMod val="50000"/>
                  </a:schemeClr>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smtClean="0"/>
              <a:t>1. 	Page</a:t>
            </a:r>
            <a:r>
              <a:rPr lang="en-US" sz="1125" baseline="0" dirty="0" smtClean="0"/>
              <a:t> title</a:t>
            </a:r>
            <a:endParaRPr lang="en-US" sz="1125" dirty="0" smtClean="0"/>
          </a:p>
          <a:p>
            <a:endParaRPr lang="en-US" sz="1125" dirty="0" smtClean="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smtClean="0"/>
              <a:t>2. 	Page</a:t>
            </a:r>
            <a:r>
              <a:rPr lang="en-US" sz="1125" baseline="0" dirty="0" smtClean="0"/>
              <a:t> title</a:t>
            </a:r>
            <a:endParaRPr lang="en-US" sz="1125" dirty="0" smtClean="0"/>
          </a:p>
          <a:p>
            <a:endParaRPr lang="en-US" sz="1125" dirty="0" smtClean="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smtClean="0"/>
              <a:t>3. 	Page</a:t>
            </a:r>
            <a:r>
              <a:rPr lang="en-US" sz="1125" baseline="0" dirty="0" smtClean="0"/>
              <a:t> title</a:t>
            </a:r>
            <a:endParaRPr lang="en-US" sz="1125" dirty="0" smtClean="0"/>
          </a:p>
          <a:p>
            <a:endParaRPr lang="en-US" sz="1125" dirty="0" smtClean="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smtClean="0"/>
              <a:t>4. 	Page</a:t>
            </a:r>
            <a:r>
              <a:rPr lang="en-US" sz="1125" baseline="0" dirty="0" smtClean="0"/>
              <a:t> title</a:t>
            </a:r>
            <a:endParaRPr lang="en-US" sz="1125" dirty="0" smtClean="0"/>
          </a:p>
          <a:p>
            <a:endParaRPr lang="en-US" sz="1125" dirty="0" smtClean="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smtClean="0"/>
              <a:t>5. 	Page</a:t>
            </a:r>
            <a:r>
              <a:rPr lang="en-US" sz="1125" baseline="0" dirty="0" smtClean="0"/>
              <a:t> title</a:t>
            </a:r>
            <a:endParaRPr lang="en-US" sz="1125" dirty="0" smtClean="0"/>
          </a:p>
          <a:p>
            <a:endParaRPr lang="en-US" sz="1125" dirty="0"/>
          </a:p>
        </p:txBody>
      </p:sp>
      <p:sp>
        <p:nvSpPr>
          <p:cNvPr id="6" name="Text Placeholder 5"/>
          <p:cNvSpPr>
            <a:spLocks noGrp="1"/>
          </p:cNvSpPr>
          <p:nvPr>
            <p:ph type="body" sz="quarter" idx="13" hasCustomPrompt="1"/>
          </p:nvPr>
        </p:nvSpPr>
        <p:spPr>
          <a:xfrm>
            <a:off x="538481" y="265272"/>
            <a:ext cx="5743257" cy="220207"/>
          </a:xfrm>
          <a:prstGeom prst="rect">
            <a:avLst/>
          </a:prstGeom>
        </p:spPr>
        <p:txBody>
          <a:bodyPr/>
          <a:lstStyle>
            <a:lvl1pPr marL="0" indent="0">
              <a:buNone/>
              <a:defRPr sz="750" b="1" i="0" spc="225" baseline="0">
                <a:solidFill>
                  <a:srgbClr val="280070"/>
                </a:solidFill>
                <a:latin typeface="Arial" charset="0"/>
                <a:ea typeface="Arial" charset="0"/>
                <a:cs typeface="Arial" charset="0"/>
              </a:defRPr>
            </a:lvl1pPr>
            <a:lvl2pPr marL="342900" indent="0">
              <a:buNone/>
              <a:defRPr sz="900" b="0" i="0">
                <a:solidFill>
                  <a:srgbClr val="280070"/>
                </a:solidFill>
                <a:latin typeface="Arial" charset="0"/>
                <a:ea typeface="Arial" charset="0"/>
                <a:cs typeface="Arial" charset="0"/>
              </a:defRPr>
            </a:lvl2pPr>
            <a:lvl3pPr marL="685800" indent="0">
              <a:buNone/>
              <a:defRPr sz="900" b="0" i="0">
                <a:solidFill>
                  <a:srgbClr val="280070"/>
                </a:solidFill>
                <a:latin typeface="Arial" charset="0"/>
                <a:ea typeface="Arial" charset="0"/>
                <a:cs typeface="Arial" charset="0"/>
              </a:defRPr>
            </a:lvl3pPr>
            <a:lvl4pPr marL="1028700" indent="0">
              <a:buNone/>
              <a:defRPr sz="900" b="0" i="0">
                <a:solidFill>
                  <a:srgbClr val="280070"/>
                </a:solidFill>
                <a:latin typeface="Arial" charset="0"/>
                <a:ea typeface="Arial" charset="0"/>
                <a:cs typeface="Arial" charset="0"/>
              </a:defRPr>
            </a:lvl4pPr>
            <a:lvl5pPr marL="1371600" indent="0">
              <a:buNone/>
              <a:defRPr sz="900" b="0" i="0">
                <a:solidFill>
                  <a:srgbClr val="280070"/>
                </a:solidFill>
                <a:latin typeface="Arial" charset="0"/>
                <a:ea typeface="Arial" charset="0"/>
                <a:cs typeface="Arial" charset="0"/>
              </a:defRPr>
            </a:lvl5pPr>
          </a:lstStyle>
          <a:p>
            <a:pPr lvl="0"/>
            <a:r>
              <a:rPr lang="en-US" dirty="0" smtClean="0"/>
              <a:t>PRESENTATION TITLE</a:t>
            </a:r>
            <a:endParaRPr lang="en-US" dirty="0"/>
          </a:p>
        </p:txBody>
      </p:sp>
    </p:spTree>
    <p:extLst>
      <p:ext uri="{BB962C8B-B14F-4D97-AF65-F5344CB8AC3E}">
        <p14:creationId xmlns:p14="http://schemas.microsoft.com/office/powerpoint/2010/main" val="379784929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363">
          <p15:clr>
            <a:srgbClr val="FBAE40"/>
          </p15:clr>
        </p15:guide>
        <p15:guide id="2" pos="5443">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Contents">
    <p:spTree>
      <p:nvGrpSpPr>
        <p:cNvPr id="1" name=""/>
        <p:cNvGrpSpPr/>
        <p:nvPr/>
      </p:nvGrpSpPr>
      <p:grpSpPr>
        <a:xfrm>
          <a:off x="0" y="0"/>
          <a:ext cx="0" cy="0"/>
          <a:chOff x="0" y="0"/>
          <a:chExt cx="0" cy="0"/>
        </a:xfrm>
      </p:grpSpPr>
      <p:sp>
        <p:nvSpPr>
          <p:cNvPr id="3" name="Rectangle 2"/>
          <p:cNvSpPr/>
          <p:nvPr userDrawn="1"/>
        </p:nvSpPr>
        <p:spPr>
          <a:xfrm>
            <a:off x="0" y="0"/>
            <a:ext cx="9144000" cy="685800"/>
          </a:xfrm>
          <a:prstGeom prst="rect">
            <a:avLst/>
          </a:prstGeom>
          <a:solidFill>
            <a:srgbClr val="DDE5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71703" y="137003"/>
            <a:ext cx="1369060" cy="480359"/>
          </a:xfrm>
          <a:prstGeom prst="rect">
            <a:avLst/>
          </a:prstGeom>
        </p:spPr>
      </p:pic>
      <p:cxnSp>
        <p:nvCxnSpPr>
          <p:cNvPr id="16" name="Straight Connector 15"/>
          <p:cNvCxnSpPr/>
          <p:nvPr userDrawn="1"/>
        </p:nvCxnSpPr>
        <p:spPr>
          <a:xfrm>
            <a:off x="576264" y="4663440"/>
            <a:ext cx="8029257" cy="0"/>
          </a:xfrm>
          <a:prstGeom prst="line">
            <a:avLst/>
          </a:prstGeom>
          <a:ln>
            <a:solidFill>
              <a:srgbClr val="DDE5ED"/>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1"/>
          <p:cNvSpPr>
            <a:spLocks noGrp="1"/>
          </p:cNvSpPr>
          <p:nvPr>
            <p:ph type="body" sz="quarter" idx="11" hasCustomPrompt="1"/>
          </p:nvPr>
        </p:nvSpPr>
        <p:spPr>
          <a:xfrm>
            <a:off x="538481" y="1036284"/>
            <a:ext cx="8102283" cy="419137"/>
          </a:xfrm>
          <a:prstGeom prst="rect">
            <a:avLst/>
          </a:prstGeom>
        </p:spPr>
        <p:txBody>
          <a:bodyPr/>
          <a:lstStyle>
            <a:lvl1pPr marL="0" indent="0" algn="l">
              <a:buNone/>
              <a:defRPr sz="1875" b="1" spc="225" baseline="0">
                <a:solidFill>
                  <a:srgbClr val="280070"/>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lvl="0"/>
            <a:r>
              <a:rPr lang="en-US" dirty="0" smtClean="0"/>
              <a:t>CONTENTS</a:t>
            </a:r>
          </a:p>
        </p:txBody>
      </p:sp>
      <p:sp>
        <p:nvSpPr>
          <p:cNvPr id="7" name="Text Placeholder 6"/>
          <p:cNvSpPr>
            <a:spLocks noGrp="1"/>
          </p:cNvSpPr>
          <p:nvPr>
            <p:ph type="body" sz="quarter" idx="12" hasCustomPrompt="1"/>
          </p:nvPr>
        </p:nvSpPr>
        <p:spPr>
          <a:xfrm>
            <a:off x="574834" y="1696857"/>
            <a:ext cx="8029575" cy="2415778"/>
          </a:xfrm>
          <a:prstGeom prst="rect">
            <a:avLst/>
          </a:prstGeom>
        </p:spPr>
        <p:txBody>
          <a:bodyPr/>
          <a:lstStyle>
            <a:lvl1pPr marL="0" marR="0" indent="0" algn="l" defTabSz="342900" rtl="0" eaLnBrk="1" fontAlgn="base" latinLnBrk="0" hangingPunct="1">
              <a:lnSpc>
                <a:spcPct val="100000"/>
              </a:lnSpc>
              <a:spcBef>
                <a:spcPct val="0"/>
              </a:spcBef>
              <a:spcAft>
                <a:spcPct val="0"/>
              </a:spcAft>
              <a:buClrTx/>
              <a:buSzTx/>
              <a:buFontTx/>
              <a:buNone/>
              <a:tabLst/>
              <a:defRPr sz="1350">
                <a:solidFill>
                  <a:schemeClr val="tx1">
                    <a:lumMod val="50000"/>
                  </a:schemeClr>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smtClean="0"/>
              <a:t>1. 	Page</a:t>
            </a:r>
            <a:r>
              <a:rPr lang="en-US" sz="1125" baseline="0" dirty="0" smtClean="0"/>
              <a:t> title</a:t>
            </a:r>
            <a:endParaRPr lang="en-US" sz="1125" dirty="0" smtClean="0"/>
          </a:p>
          <a:p>
            <a:endParaRPr lang="en-US" sz="1125" dirty="0" smtClean="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smtClean="0"/>
              <a:t>2. 	Page</a:t>
            </a:r>
            <a:r>
              <a:rPr lang="en-US" sz="1125" baseline="0" dirty="0" smtClean="0"/>
              <a:t> title</a:t>
            </a:r>
            <a:endParaRPr lang="en-US" sz="1125" dirty="0" smtClean="0"/>
          </a:p>
          <a:p>
            <a:endParaRPr lang="en-US" sz="1125" dirty="0" smtClean="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smtClean="0"/>
              <a:t>3. 	Page</a:t>
            </a:r>
            <a:r>
              <a:rPr lang="en-US" sz="1125" baseline="0" dirty="0" smtClean="0"/>
              <a:t> title</a:t>
            </a:r>
            <a:endParaRPr lang="en-US" sz="1125" dirty="0" smtClean="0"/>
          </a:p>
          <a:p>
            <a:endParaRPr lang="en-US" sz="1125" dirty="0" smtClean="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smtClean="0"/>
              <a:t>4. 	Page</a:t>
            </a:r>
            <a:r>
              <a:rPr lang="en-US" sz="1125" baseline="0" dirty="0" smtClean="0"/>
              <a:t> title</a:t>
            </a:r>
            <a:endParaRPr lang="en-US" sz="1125" dirty="0" smtClean="0"/>
          </a:p>
          <a:p>
            <a:endParaRPr lang="en-US" sz="1125" dirty="0" smtClean="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smtClean="0"/>
              <a:t>5. 	Page</a:t>
            </a:r>
            <a:r>
              <a:rPr lang="en-US" sz="1125" baseline="0" dirty="0" smtClean="0"/>
              <a:t> title</a:t>
            </a:r>
            <a:endParaRPr lang="en-US" sz="1125" dirty="0" smtClean="0"/>
          </a:p>
          <a:p>
            <a:endParaRPr lang="en-US" sz="1125" dirty="0"/>
          </a:p>
        </p:txBody>
      </p:sp>
      <p:sp>
        <p:nvSpPr>
          <p:cNvPr id="6" name="Text Placeholder 5"/>
          <p:cNvSpPr>
            <a:spLocks noGrp="1"/>
          </p:cNvSpPr>
          <p:nvPr>
            <p:ph type="body" sz="quarter" idx="13" hasCustomPrompt="1"/>
          </p:nvPr>
        </p:nvSpPr>
        <p:spPr>
          <a:xfrm>
            <a:off x="538481" y="265272"/>
            <a:ext cx="5743257" cy="220207"/>
          </a:xfrm>
          <a:prstGeom prst="rect">
            <a:avLst/>
          </a:prstGeom>
        </p:spPr>
        <p:txBody>
          <a:bodyPr/>
          <a:lstStyle>
            <a:lvl1pPr marL="0" indent="0">
              <a:buNone/>
              <a:defRPr sz="750" b="1" i="0" spc="225" baseline="0">
                <a:solidFill>
                  <a:srgbClr val="280070"/>
                </a:solidFill>
                <a:latin typeface="Arial" charset="0"/>
                <a:ea typeface="Arial" charset="0"/>
                <a:cs typeface="Arial" charset="0"/>
              </a:defRPr>
            </a:lvl1pPr>
            <a:lvl2pPr marL="342900" indent="0">
              <a:buNone/>
              <a:defRPr sz="900" b="0" i="0">
                <a:solidFill>
                  <a:srgbClr val="280070"/>
                </a:solidFill>
                <a:latin typeface="Arial" charset="0"/>
                <a:ea typeface="Arial" charset="0"/>
                <a:cs typeface="Arial" charset="0"/>
              </a:defRPr>
            </a:lvl2pPr>
            <a:lvl3pPr marL="685800" indent="0">
              <a:buNone/>
              <a:defRPr sz="900" b="0" i="0">
                <a:solidFill>
                  <a:srgbClr val="280070"/>
                </a:solidFill>
                <a:latin typeface="Arial" charset="0"/>
                <a:ea typeface="Arial" charset="0"/>
                <a:cs typeface="Arial" charset="0"/>
              </a:defRPr>
            </a:lvl3pPr>
            <a:lvl4pPr marL="1028700" indent="0">
              <a:buNone/>
              <a:defRPr sz="900" b="0" i="0">
                <a:solidFill>
                  <a:srgbClr val="280070"/>
                </a:solidFill>
                <a:latin typeface="Arial" charset="0"/>
                <a:ea typeface="Arial" charset="0"/>
                <a:cs typeface="Arial" charset="0"/>
              </a:defRPr>
            </a:lvl4pPr>
            <a:lvl5pPr marL="1371600" indent="0">
              <a:buNone/>
              <a:defRPr sz="900" b="0" i="0">
                <a:solidFill>
                  <a:srgbClr val="280070"/>
                </a:solidFill>
                <a:latin typeface="Arial" charset="0"/>
                <a:ea typeface="Arial" charset="0"/>
                <a:cs typeface="Arial" charset="0"/>
              </a:defRPr>
            </a:lvl5pPr>
          </a:lstStyle>
          <a:p>
            <a:pPr lvl="0"/>
            <a:r>
              <a:rPr lang="en-US" dirty="0" smtClean="0"/>
              <a:t>PRESENTATION TITLE</a:t>
            </a:r>
            <a:endParaRPr lang="en-US" dirty="0"/>
          </a:p>
        </p:txBody>
      </p:sp>
    </p:spTree>
    <p:extLst>
      <p:ext uri="{BB962C8B-B14F-4D97-AF65-F5344CB8AC3E}">
        <p14:creationId xmlns:p14="http://schemas.microsoft.com/office/powerpoint/2010/main" val="2457787878"/>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363">
          <p15:clr>
            <a:srgbClr val="FBAE40"/>
          </p15:clr>
        </p15:guide>
        <p15:guide id="2" pos="5443">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765C5E2-7441-BC4D-A72B-D1FB4E63CE6D}"/>
              </a:ext>
            </a:extLst>
          </p:cNvPr>
          <p:cNvPicPr>
            <a:picLocks noChangeAspect="1"/>
          </p:cNvPicPr>
          <p:nvPr userDrawn="1"/>
        </p:nvPicPr>
        <p:blipFill>
          <a:blip r:embed="rId2"/>
          <a:stretch>
            <a:fillRect/>
          </a:stretch>
        </p:blipFill>
        <p:spPr>
          <a:xfrm>
            <a:off x="1353" y="-762"/>
            <a:ext cx="9201369" cy="5144262"/>
          </a:xfrm>
          <a:prstGeom prst="rect">
            <a:avLst/>
          </a:prstGeom>
        </p:spPr>
      </p:pic>
      <p:sp>
        <p:nvSpPr>
          <p:cNvPr id="11" name="Text Placeholder 11">
            <a:extLst>
              <a:ext uri="{FF2B5EF4-FFF2-40B4-BE49-F238E27FC236}">
                <a16:creationId xmlns:a16="http://schemas.microsoft.com/office/drawing/2014/main" id="{3C56F13A-BC29-B04B-91C1-197A7C012914}"/>
              </a:ext>
            </a:extLst>
          </p:cNvPr>
          <p:cNvSpPr>
            <a:spLocks noGrp="1"/>
          </p:cNvSpPr>
          <p:nvPr>
            <p:ph type="body" sz="quarter" idx="11" hasCustomPrompt="1"/>
          </p:nvPr>
        </p:nvSpPr>
        <p:spPr>
          <a:xfrm>
            <a:off x="309944" y="1248644"/>
            <a:ext cx="8242744" cy="558849"/>
          </a:xfrm>
          <a:prstGeom prst="rect">
            <a:avLst/>
          </a:prstGeom>
        </p:spPr>
        <p:txBody>
          <a:bodyPr/>
          <a:lstStyle>
            <a:lvl1pPr marL="0" indent="0" algn="l">
              <a:buNone/>
              <a:defRPr sz="2500" b="1" spc="50" baseline="0">
                <a:solidFill>
                  <a:srgbClr val="280070"/>
                </a:solidFill>
                <a:latin typeface="Arial" charset="0"/>
                <a:ea typeface="Arial" charset="0"/>
                <a:cs typeface="Arial" charset="0"/>
              </a:defRPr>
            </a:lvl1pPr>
            <a:lvl2pPr marL="457200" indent="0">
              <a:buNone/>
              <a:defRPr>
                <a:latin typeface="Arial" charset="0"/>
                <a:ea typeface="Arial" charset="0"/>
                <a:cs typeface="Arial" charset="0"/>
              </a:defRPr>
            </a:lvl2pPr>
            <a:lvl3pPr marL="914400" indent="0">
              <a:buNone/>
              <a:defRPr>
                <a:latin typeface="Arial" charset="0"/>
                <a:ea typeface="Arial" charset="0"/>
                <a:cs typeface="Arial" charset="0"/>
              </a:defRPr>
            </a:lvl3pPr>
            <a:lvl4pPr marL="1371600" indent="0">
              <a:buNone/>
              <a:defRPr>
                <a:latin typeface="Arial" charset="0"/>
                <a:ea typeface="Arial" charset="0"/>
                <a:cs typeface="Arial" charset="0"/>
              </a:defRPr>
            </a:lvl4pPr>
            <a:lvl5pPr marL="1828800" indent="0">
              <a:buNone/>
              <a:defRPr>
                <a:latin typeface="Arial" charset="0"/>
                <a:ea typeface="Arial" charset="0"/>
                <a:cs typeface="Arial" charset="0"/>
              </a:defRPr>
            </a:lvl5pPr>
          </a:lstStyle>
          <a:p>
            <a:pPr lvl="0"/>
            <a:r>
              <a:rPr lang="en-US" dirty="0"/>
              <a:t>CONTENTS</a:t>
            </a:r>
          </a:p>
        </p:txBody>
      </p:sp>
      <p:sp>
        <p:nvSpPr>
          <p:cNvPr id="13" name="Text Placeholder 5">
            <a:extLst>
              <a:ext uri="{FF2B5EF4-FFF2-40B4-BE49-F238E27FC236}">
                <a16:creationId xmlns:a16="http://schemas.microsoft.com/office/drawing/2014/main" id="{1F41ECBB-BB38-514C-A41F-50836EFF853A}"/>
              </a:ext>
            </a:extLst>
          </p:cNvPr>
          <p:cNvSpPr>
            <a:spLocks noGrp="1"/>
          </p:cNvSpPr>
          <p:nvPr>
            <p:ph type="body" sz="quarter" idx="13" hasCustomPrompt="1"/>
          </p:nvPr>
        </p:nvSpPr>
        <p:spPr>
          <a:xfrm>
            <a:off x="309944" y="353695"/>
            <a:ext cx="5743257" cy="293609"/>
          </a:xfrm>
          <a:prstGeom prst="rect">
            <a:avLst/>
          </a:prstGeom>
        </p:spPr>
        <p:txBody>
          <a:bodyPr/>
          <a:lstStyle>
            <a:lvl1pPr marL="0" indent="0">
              <a:buNone/>
              <a:defRPr sz="1000" b="1" i="0" spc="50" baseline="0">
                <a:solidFill>
                  <a:schemeClr val="bg1"/>
                </a:solidFill>
                <a:latin typeface="Arial" charset="0"/>
                <a:ea typeface="Arial" charset="0"/>
                <a:cs typeface="Arial" charset="0"/>
              </a:defRPr>
            </a:lvl1pPr>
            <a:lvl2pPr marL="457200" indent="0">
              <a:buNone/>
              <a:defRPr sz="1200" b="0" i="0">
                <a:solidFill>
                  <a:srgbClr val="280070"/>
                </a:solidFill>
                <a:latin typeface="Arial" charset="0"/>
                <a:ea typeface="Arial" charset="0"/>
                <a:cs typeface="Arial" charset="0"/>
              </a:defRPr>
            </a:lvl2pPr>
            <a:lvl3pPr marL="914400" indent="0">
              <a:buNone/>
              <a:defRPr sz="1200" b="0" i="0">
                <a:solidFill>
                  <a:srgbClr val="280070"/>
                </a:solidFill>
                <a:latin typeface="Arial" charset="0"/>
                <a:ea typeface="Arial" charset="0"/>
                <a:cs typeface="Arial" charset="0"/>
              </a:defRPr>
            </a:lvl3pPr>
            <a:lvl4pPr marL="1371600" indent="0">
              <a:buNone/>
              <a:defRPr sz="1200" b="0" i="0">
                <a:solidFill>
                  <a:srgbClr val="280070"/>
                </a:solidFill>
                <a:latin typeface="Arial" charset="0"/>
                <a:ea typeface="Arial" charset="0"/>
                <a:cs typeface="Arial" charset="0"/>
              </a:defRPr>
            </a:lvl4pPr>
            <a:lvl5pPr marL="1828800" indent="0">
              <a:buNone/>
              <a:defRPr sz="1200" b="0" i="0">
                <a:solidFill>
                  <a:srgbClr val="280070"/>
                </a:solidFill>
                <a:latin typeface="Arial" charset="0"/>
                <a:ea typeface="Arial" charset="0"/>
                <a:cs typeface="Arial" charset="0"/>
              </a:defRPr>
            </a:lvl5pPr>
          </a:lstStyle>
          <a:p>
            <a:pPr lvl="0"/>
            <a:r>
              <a:rPr lang="en-US" dirty="0"/>
              <a:t>PRESENTATION TITLE</a:t>
            </a:r>
          </a:p>
        </p:txBody>
      </p:sp>
      <p:cxnSp>
        <p:nvCxnSpPr>
          <p:cNvPr id="17" name="Straight Connector 16">
            <a:extLst>
              <a:ext uri="{FF2B5EF4-FFF2-40B4-BE49-F238E27FC236}">
                <a16:creationId xmlns:a16="http://schemas.microsoft.com/office/drawing/2014/main" id="{DB818EF1-CA4F-7C4E-A818-39BF0A9D633A}"/>
              </a:ext>
            </a:extLst>
          </p:cNvPr>
          <p:cNvCxnSpPr>
            <a:cxnSpLocks/>
          </p:cNvCxnSpPr>
          <p:nvPr userDrawn="1"/>
        </p:nvCxnSpPr>
        <p:spPr>
          <a:xfrm>
            <a:off x="395288" y="4668203"/>
            <a:ext cx="8210232" cy="0"/>
          </a:xfrm>
          <a:prstGeom prst="line">
            <a:avLst/>
          </a:prstGeom>
          <a:ln>
            <a:solidFill>
              <a:srgbClr val="280070"/>
            </a:solidFill>
          </a:ln>
          <a:effectLst/>
        </p:spPr>
        <p:style>
          <a:lnRef idx="2">
            <a:schemeClr val="accent1"/>
          </a:lnRef>
          <a:fillRef idx="0">
            <a:schemeClr val="accent1"/>
          </a:fillRef>
          <a:effectRef idx="1">
            <a:schemeClr val="accent1"/>
          </a:effectRef>
          <a:fontRef idx="minor">
            <a:schemeClr val="tx1"/>
          </a:fontRef>
        </p:style>
      </p:cxnSp>
      <p:sp>
        <p:nvSpPr>
          <p:cNvPr id="18" name="TextBox 17">
            <a:extLst>
              <a:ext uri="{FF2B5EF4-FFF2-40B4-BE49-F238E27FC236}">
                <a16:creationId xmlns:a16="http://schemas.microsoft.com/office/drawing/2014/main" id="{96050CF0-2663-8841-92AB-75FC20BD9A16}"/>
              </a:ext>
            </a:extLst>
          </p:cNvPr>
          <p:cNvSpPr txBox="1"/>
          <p:nvPr userDrawn="1"/>
        </p:nvSpPr>
        <p:spPr>
          <a:xfrm>
            <a:off x="309880" y="4683443"/>
            <a:ext cx="3536632" cy="276999"/>
          </a:xfrm>
          <a:prstGeom prst="rect">
            <a:avLst/>
          </a:prstGeom>
          <a:noFill/>
        </p:spPr>
        <p:txBody>
          <a:bodyPr wrap="square" rtlCol="0">
            <a:spAutoFit/>
          </a:bodyPr>
          <a:lstStyle/>
          <a:p>
            <a:r>
              <a:rPr lang="en-US" sz="1200" b="1" i="0" dirty="0">
                <a:solidFill>
                  <a:srgbClr val="280070"/>
                </a:solidFill>
                <a:latin typeface="Arial" panose="020B0604020202020204" pitchFamily="34" charset="0"/>
                <a:cs typeface="Arial" panose="020B0604020202020204" pitchFamily="34" charset="0"/>
              </a:rPr>
              <a:t>NSW Education Standards Authority</a:t>
            </a:r>
          </a:p>
        </p:txBody>
      </p:sp>
      <p:pic>
        <p:nvPicPr>
          <p:cNvPr id="8" name="Picture 7">
            <a:extLst>
              <a:ext uri="{FF2B5EF4-FFF2-40B4-BE49-F238E27FC236}">
                <a16:creationId xmlns:a16="http://schemas.microsoft.com/office/drawing/2014/main" id="{5474648E-4779-5B46-9CE6-75E0C8F8C4E0}"/>
              </a:ext>
            </a:extLst>
          </p:cNvPr>
          <p:cNvPicPr>
            <a:picLocks noChangeAspect="1"/>
          </p:cNvPicPr>
          <p:nvPr userDrawn="1"/>
        </p:nvPicPr>
        <p:blipFill>
          <a:blip r:embed="rId3"/>
          <a:stretch>
            <a:fillRect/>
          </a:stretch>
        </p:blipFill>
        <p:spPr>
          <a:xfrm>
            <a:off x="8019581" y="77373"/>
            <a:ext cx="785292" cy="785292"/>
          </a:xfrm>
          <a:prstGeom prst="rect">
            <a:avLst/>
          </a:prstGeom>
        </p:spPr>
      </p:pic>
    </p:spTree>
    <p:extLst>
      <p:ext uri="{BB962C8B-B14F-4D97-AF65-F5344CB8AC3E}">
        <p14:creationId xmlns:p14="http://schemas.microsoft.com/office/powerpoint/2010/main" val="3788287182"/>
      </p:ext>
    </p:extLst>
  </p:cSld>
  <p:clrMapOvr>
    <a:masterClrMapping/>
  </p:clrMapOvr>
  <p:extLst mod="1">
    <p:ext uri="{DCECCB84-F9BA-43D5-87BE-67443E8EF086}">
      <p15:sldGuideLst xmlns:p15="http://schemas.microsoft.com/office/powerpoint/2012/main">
        <p15:guide id="1" orient="horz" pos="3003">
          <p15:clr>
            <a:srgbClr val="FBAE40"/>
          </p15:clr>
        </p15:guide>
        <p15:guide id="2" pos="249">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1_Contents">
    <p:spTree>
      <p:nvGrpSpPr>
        <p:cNvPr id="1" name=""/>
        <p:cNvGrpSpPr/>
        <p:nvPr/>
      </p:nvGrpSpPr>
      <p:grpSpPr>
        <a:xfrm>
          <a:off x="0" y="0"/>
          <a:ext cx="0" cy="0"/>
          <a:chOff x="0" y="0"/>
          <a:chExt cx="0" cy="0"/>
        </a:xfrm>
      </p:grpSpPr>
      <p:sp>
        <p:nvSpPr>
          <p:cNvPr id="3" name="Rectangle 2"/>
          <p:cNvSpPr/>
          <p:nvPr userDrawn="1"/>
        </p:nvSpPr>
        <p:spPr>
          <a:xfrm>
            <a:off x="0" y="0"/>
            <a:ext cx="9144000" cy="685800"/>
          </a:xfrm>
          <a:prstGeom prst="rect">
            <a:avLst/>
          </a:prstGeom>
          <a:solidFill>
            <a:srgbClr val="DDE5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71703" y="137003"/>
            <a:ext cx="1369060" cy="480359"/>
          </a:xfrm>
          <a:prstGeom prst="rect">
            <a:avLst/>
          </a:prstGeom>
        </p:spPr>
      </p:pic>
      <p:cxnSp>
        <p:nvCxnSpPr>
          <p:cNvPr id="16" name="Straight Connector 15"/>
          <p:cNvCxnSpPr/>
          <p:nvPr userDrawn="1"/>
        </p:nvCxnSpPr>
        <p:spPr>
          <a:xfrm>
            <a:off x="576264" y="4663440"/>
            <a:ext cx="8029257" cy="0"/>
          </a:xfrm>
          <a:prstGeom prst="line">
            <a:avLst/>
          </a:prstGeom>
          <a:ln>
            <a:solidFill>
              <a:srgbClr val="DDE5ED"/>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1"/>
          <p:cNvSpPr>
            <a:spLocks noGrp="1"/>
          </p:cNvSpPr>
          <p:nvPr>
            <p:ph type="body" sz="quarter" idx="11" hasCustomPrompt="1"/>
          </p:nvPr>
        </p:nvSpPr>
        <p:spPr>
          <a:xfrm>
            <a:off x="538481" y="1036284"/>
            <a:ext cx="8102283" cy="419137"/>
          </a:xfrm>
          <a:prstGeom prst="rect">
            <a:avLst/>
          </a:prstGeom>
        </p:spPr>
        <p:txBody>
          <a:bodyPr/>
          <a:lstStyle>
            <a:lvl1pPr marL="0" indent="0" algn="l">
              <a:buNone/>
              <a:defRPr sz="1875" b="1" spc="225" baseline="0">
                <a:solidFill>
                  <a:srgbClr val="280070"/>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lvl="0"/>
            <a:r>
              <a:rPr lang="en-US" dirty="0" smtClean="0"/>
              <a:t>CONTENTS</a:t>
            </a:r>
          </a:p>
        </p:txBody>
      </p:sp>
      <p:sp>
        <p:nvSpPr>
          <p:cNvPr id="7" name="Text Placeholder 6"/>
          <p:cNvSpPr>
            <a:spLocks noGrp="1"/>
          </p:cNvSpPr>
          <p:nvPr>
            <p:ph type="body" sz="quarter" idx="12" hasCustomPrompt="1"/>
          </p:nvPr>
        </p:nvSpPr>
        <p:spPr>
          <a:xfrm>
            <a:off x="574834" y="1696857"/>
            <a:ext cx="8029575" cy="2415778"/>
          </a:xfrm>
          <a:prstGeom prst="rect">
            <a:avLst/>
          </a:prstGeom>
        </p:spPr>
        <p:txBody>
          <a:bodyPr/>
          <a:lstStyle>
            <a:lvl1pPr marL="0" marR="0" indent="0" algn="l" defTabSz="342900" rtl="0" eaLnBrk="1" fontAlgn="base" latinLnBrk="0" hangingPunct="1">
              <a:lnSpc>
                <a:spcPct val="100000"/>
              </a:lnSpc>
              <a:spcBef>
                <a:spcPct val="0"/>
              </a:spcBef>
              <a:spcAft>
                <a:spcPct val="0"/>
              </a:spcAft>
              <a:buClrTx/>
              <a:buSzTx/>
              <a:buFontTx/>
              <a:buNone/>
              <a:tabLst/>
              <a:defRPr sz="1350">
                <a:solidFill>
                  <a:schemeClr val="tx1">
                    <a:lumMod val="50000"/>
                  </a:schemeClr>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smtClean="0"/>
              <a:t>1. 	Page</a:t>
            </a:r>
            <a:r>
              <a:rPr lang="en-US" sz="1125" baseline="0" dirty="0" smtClean="0"/>
              <a:t> title</a:t>
            </a:r>
            <a:endParaRPr lang="en-US" sz="1125" dirty="0" smtClean="0"/>
          </a:p>
          <a:p>
            <a:endParaRPr lang="en-US" sz="1125" dirty="0" smtClean="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smtClean="0"/>
              <a:t>2. 	Page</a:t>
            </a:r>
            <a:r>
              <a:rPr lang="en-US" sz="1125" baseline="0" dirty="0" smtClean="0"/>
              <a:t> title</a:t>
            </a:r>
            <a:endParaRPr lang="en-US" sz="1125" dirty="0" smtClean="0"/>
          </a:p>
          <a:p>
            <a:endParaRPr lang="en-US" sz="1125" dirty="0" smtClean="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smtClean="0"/>
              <a:t>3. 	Page</a:t>
            </a:r>
            <a:r>
              <a:rPr lang="en-US" sz="1125" baseline="0" dirty="0" smtClean="0"/>
              <a:t> title</a:t>
            </a:r>
            <a:endParaRPr lang="en-US" sz="1125" dirty="0" smtClean="0"/>
          </a:p>
          <a:p>
            <a:endParaRPr lang="en-US" sz="1125" dirty="0" smtClean="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smtClean="0"/>
              <a:t>4. 	Page</a:t>
            </a:r>
            <a:r>
              <a:rPr lang="en-US" sz="1125" baseline="0" dirty="0" smtClean="0"/>
              <a:t> title</a:t>
            </a:r>
            <a:endParaRPr lang="en-US" sz="1125" dirty="0" smtClean="0"/>
          </a:p>
          <a:p>
            <a:endParaRPr lang="en-US" sz="1125" dirty="0" smtClean="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smtClean="0"/>
              <a:t>5. 	Page</a:t>
            </a:r>
            <a:r>
              <a:rPr lang="en-US" sz="1125" baseline="0" dirty="0" smtClean="0"/>
              <a:t> title</a:t>
            </a:r>
            <a:endParaRPr lang="en-US" sz="1125" dirty="0" smtClean="0"/>
          </a:p>
          <a:p>
            <a:endParaRPr lang="en-US" sz="1125" dirty="0"/>
          </a:p>
        </p:txBody>
      </p:sp>
      <p:sp>
        <p:nvSpPr>
          <p:cNvPr id="6" name="Text Placeholder 5"/>
          <p:cNvSpPr>
            <a:spLocks noGrp="1"/>
          </p:cNvSpPr>
          <p:nvPr>
            <p:ph type="body" sz="quarter" idx="13" hasCustomPrompt="1"/>
          </p:nvPr>
        </p:nvSpPr>
        <p:spPr>
          <a:xfrm>
            <a:off x="538481" y="265272"/>
            <a:ext cx="5743257" cy="220207"/>
          </a:xfrm>
          <a:prstGeom prst="rect">
            <a:avLst/>
          </a:prstGeom>
        </p:spPr>
        <p:txBody>
          <a:bodyPr/>
          <a:lstStyle>
            <a:lvl1pPr marL="0" indent="0">
              <a:buNone/>
              <a:defRPr sz="750" b="1" i="0" spc="225" baseline="0">
                <a:solidFill>
                  <a:srgbClr val="280070"/>
                </a:solidFill>
                <a:latin typeface="Arial" charset="0"/>
                <a:ea typeface="Arial" charset="0"/>
                <a:cs typeface="Arial" charset="0"/>
              </a:defRPr>
            </a:lvl1pPr>
            <a:lvl2pPr marL="342900" indent="0">
              <a:buNone/>
              <a:defRPr sz="900" b="0" i="0">
                <a:solidFill>
                  <a:srgbClr val="280070"/>
                </a:solidFill>
                <a:latin typeface="Arial" charset="0"/>
                <a:ea typeface="Arial" charset="0"/>
                <a:cs typeface="Arial" charset="0"/>
              </a:defRPr>
            </a:lvl2pPr>
            <a:lvl3pPr marL="685800" indent="0">
              <a:buNone/>
              <a:defRPr sz="900" b="0" i="0">
                <a:solidFill>
                  <a:srgbClr val="280070"/>
                </a:solidFill>
                <a:latin typeface="Arial" charset="0"/>
                <a:ea typeface="Arial" charset="0"/>
                <a:cs typeface="Arial" charset="0"/>
              </a:defRPr>
            </a:lvl3pPr>
            <a:lvl4pPr marL="1028700" indent="0">
              <a:buNone/>
              <a:defRPr sz="900" b="0" i="0">
                <a:solidFill>
                  <a:srgbClr val="280070"/>
                </a:solidFill>
                <a:latin typeface="Arial" charset="0"/>
                <a:ea typeface="Arial" charset="0"/>
                <a:cs typeface="Arial" charset="0"/>
              </a:defRPr>
            </a:lvl4pPr>
            <a:lvl5pPr marL="1371600" indent="0">
              <a:buNone/>
              <a:defRPr sz="900" b="0" i="0">
                <a:solidFill>
                  <a:srgbClr val="280070"/>
                </a:solidFill>
                <a:latin typeface="Arial" charset="0"/>
                <a:ea typeface="Arial" charset="0"/>
                <a:cs typeface="Arial" charset="0"/>
              </a:defRPr>
            </a:lvl5pPr>
          </a:lstStyle>
          <a:p>
            <a:pPr lvl="0"/>
            <a:r>
              <a:rPr lang="en-US" dirty="0" smtClean="0"/>
              <a:t>PRESENTATION TITLE</a:t>
            </a:r>
            <a:endParaRPr lang="en-US" dirty="0"/>
          </a:p>
        </p:txBody>
      </p:sp>
    </p:spTree>
    <p:extLst>
      <p:ext uri="{BB962C8B-B14F-4D97-AF65-F5344CB8AC3E}">
        <p14:creationId xmlns:p14="http://schemas.microsoft.com/office/powerpoint/2010/main" val="44164688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363">
          <p15:clr>
            <a:srgbClr val="FBAE40"/>
          </p15:clr>
        </p15:guide>
        <p15:guide id="2" pos="5443">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2_Contents">
    <p:spTree>
      <p:nvGrpSpPr>
        <p:cNvPr id="1" name=""/>
        <p:cNvGrpSpPr/>
        <p:nvPr/>
      </p:nvGrpSpPr>
      <p:grpSpPr>
        <a:xfrm>
          <a:off x="0" y="0"/>
          <a:ext cx="0" cy="0"/>
          <a:chOff x="0" y="0"/>
          <a:chExt cx="0" cy="0"/>
        </a:xfrm>
      </p:grpSpPr>
      <p:sp>
        <p:nvSpPr>
          <p:cNvPr id="3" name="Rectangle 2"/>
          <p:cNvSpPr/>
          <p:nvPr userDrawn="1"/>
        </p:nvSpPr>
        <p:spPr>
          <a:xfrm>
            <a:off x="0" y="0"/>
            <a:ext cx="9144000" cy="685800"/>
          </a:xfrm>
          <a:prstGeom prst="rect">
            <a:avLst/>
          </a:prstGeom>
          <a:solidFill>
            <a:srgbClr val="DDE5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71703" y="137003"/>
            <a:ext cx="1369060" cy="480359"/>
          </a:xfrm>
          <a:prstGeom prst="rect">
            <a:avLst/>
          </a:prstGeom>
        </p:spPr>
      </p:pic>
      <p:cxnSp>
        <p:nvCxnSpPr>
          <p:cNvPr id="16" name="Straight Connector 15"/>
          <p:cNvCxnSpPr/>
          <p:nvPr userDrawn="1"/>
        </p:nvCxnSpPr>
        <p:spPr>
          <a:xfrm>
            <a:off x="576264" y="4663440"/>
            <a:ext cx="8029257" cy="0"/>
          </a:xfrm>
          <a:prstGeom prst="line">
            <a:avLst/>
          </a:prstGeom>
          <a:ln>
            <a:solidFill>
              <a:srgbClr val="DDE5ED"/>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1"/>
          <p:cNvSpPr>
            <a:spLocks noGrp="1"/>
          </p:cNvSpPr>
          <p:nvPr>
            <p:ph type="body" sz="quarter" idx="11" hasCustomPrompt="1"/>
          </p:nvPr>
        </p:nvSpPr>
        <p:spPr>
          <a:xfrm>
            <a:off x="538481" y="1036284"/>
            <a:ext cx="8102283" cy="419137"/>
          </a:xfrm>
          <a:prstGeom prst="rect">
            <a:avLst/>
          </a:prstGeom>
        </p:spPr>
        <p:txBody>
          <a:bodyPr/>
          <a:lstStyle>
            <a:lvl1pPr marL="0" indent="0" algn="l">
              <a:buNone/>
              <a:defRPr sz="1875" b="1" spc="225" baseline="0">
                <a:solidFill>
                  <a:srgbClr val="280070"/>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lvl="0"/>
            <a:r>
              <a:rPr lang="en-US" dirty="0" smtClean="0"/>
              <a:t>CONTENTS</a:t>
            </a:r>
          </a:p>
        </p:txBody>
      </p:sp>
      <p:sp>
        <p:nvSpPr>
          <p:cNvPr id="7" name="Text Placeholder 6"/>
          <p:cNvSpPr>
            <a:spLocks noGrp="1"/>
          </p:cNvSpPr>
          <p:nvPr>
            <p:ph type="body" sz="quarter" idx="12" hasCustomPrompt="1"/>
          </p:nvPr>
        </p:nvSpPr>
        <p:spPr>
          <a:xfrm>
            <a:off x="574834" y="1696857"/>
            <a:ext cx="8029575" cy="2415778"/>
          </a:xfrm>
          <a:prstGeom prst="rect">
            <a:avLst/>
          </a:prstGeom>
        </p:spPr>
        <p:txBody>
          <a:bodyPr/>
          <a:lstStyle>
            <a:lvl1pPr marL="0" marR="0" indent="0" algn="l" defTabSz="342900" rtl="0" eaLnBrk="1" fontAlgn="base" latinLnBrk="0" hangingPunct="1">
              <a:lnSpc>
                <a:spcPct val="100000"/>
              </a:lnSpc>
              <a:spcBef>
                <a:spcPct val="0"/>
              </a:spcBef>
              <a:spcAft>
                <a:spcPct val="0"/>
              </a:spcAft>
              <a:buClrTx/>
              <a:buSzTx/>
              <a:buFontTx/>
              <a:buNone/>
              <a:tabLst/>
              <a:defRPr sz="1350">
                <a:solidFill>
                  <a:schemeClr val="tx1">
                    <a:lumMod val="50000"/>
                  </a:schemeClr>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smtClean="0"/>
              <a:t>1. 	Page</a:t>
            </a:r>
            <a:r>
              <a:rPr lang="en-US" sz="1125" baseline="0" dirty="0" smtClean="0"/>
              <a:t> title</a:t>
            </a:r>
            <a:endParaRPr lang="en-US" sz="1125" dirty="0" smtClean="0"/>
          </a:p>
          <a:p>
            <a:endParaRPr lang="en-US" sz="1125" dirty="0" smtClean="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smtClean="0"/>
              <a:t>2. 	Page</a:t>
            </a:r>
            <a:r>
              <a:rPr lang="en-US" sz="1125" baseline="0" dirty="0" smtClean="0"/>
              <a:t> title</a:t>
            </a:r>
            <a:endParaRPr lang="en-US" sz="1125" dirty="0" smtClean="0"/>
          </a:p>
          <a:p>
            <a:endParaRPr lang="en-US" sz="1125" dirty="0" smtClean="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smtClean="0"/>
              <a:t>3. 	Page</a:t>
            </a:r>
            <a:r>
              <a:rPr lang="en-US" sz="1125" baseline="0" dirty="0" smtClean="0"/>
              <a:t> title</a:t>
            </a:r>
            <a:endParaRPr lang="en-US" sz="1125" dirty="0" smtClean="0"/>
          </a:p>
          <a:p>
            <a:endParaRPr lang="en-US" sz="1125" dirty="0" smtClean="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smtClean="0"/>
              <a:t>4. 	Page</a:t>
            </a:r>
            <a:r>
              <a:rPr lang="en-US" sz="1125" baseline="0" dirty="0" smtClean="0"/>
              <a:t> title</a:t>
            </a:r>
            <a:endParaRPr lang="en-US" sz="1125" dirty="0" smtClean="0"/>
          </a:p>
          <a:p>
            <a:endParaRPr lang="en-US" sz="1125" dirty="0" smtClean="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smtClean="0"/>
              <a:t>5. 	Page</a:t>
            </a:r>
            <a:r>
              <a:rPr lang="en-US" sz="1125" baseline="0" dirty="0" smtClean="0"/>
              <a:t> title</a:t>
            </a:r>
            <a:endParaRPr lang="en-US" sz="1125" dirty="0" smtClean="0"/>
          </a:p>
          <a:p>
            <a:endParaRPr lang="en-US" sz="1125" dirty="0"/>
          </a:p>
        </p:txBody>
      </p:sp>
      <p:sp>
        <p:nvSpPr>
          <p:cNvPr id="6" name="Text Placeholder 5"/>
          <p:cNvSpPr>
            <a:spLocks noGrp="1"/>
          </p:cNvSpPr>
          <p:nvPr>
            <p:ph type="body" sz="quarter" idx="13" hasCustomPrompt="1"/>
          </p:nvPr>
        </p:nvSpPr>
        <p:spPr>
          <a:xfrm>
            <a:off x="538481" y="265272"/>
            <a:ext cx="5743257" cy="220207"/>
          </a:xfrm>
          <a:prstGeom prst="rect">
            <a:avLst/>
          </a:prstGeom>
        </p:spPr>
        <p:txBody>
          <a:bodyPr/>
          <a:lstStyle>
            <a:lvl1pPr marL="0" indent="0">
              <a:buNone/>
              <a:defRPr sz="750" b="1" i="0" spc="225" baseline="0">
                <a:solidFill>
                  <a:srgbClr val="280070"/>
                </a:solidFill>
                <a:latin typeface="Arial" charset="0"/>
                <a:ea typeface="Arial" charset="0"/>
                <a:cs typeface="Arial" charset="0"/>
              </a:defRPr>
            </a:lvl1pPr>
            <a:lvl2pPr marL="342900" indent="0">
              <a:buNone/>
              <a:defRPr sz="900" b="0" i="0">
                <a:solidFill>
                  <a:srgbClr val="280070"/>
                </a:solidFill>
                <a:latin typeface="Arial" charset="0"/>
                <a:ea typeface="Arial" charset="0"/>
                <a:cs typeface="Arial" charset="0"/>
              </a:defRPr>
            </a:lvl2pPr>
            <a:lvl3pPr marL="685800" indent="0">
              <a:buNone/>
              <a:defRPr sz="900" b="0" i="0">
                <a:solidFill>
                  <a:srgbClr val="280070"/>
                </a:solidFill>
                <a:latin typeface="Arial" charset="0"/>
                <a:ea typeface="Arial" charset="0"/>
                <a:cs typeface="Arial" charset="0"/>
              </a:defRPr>
            </a:lvl3pPr>
            <a:lvl4pPr marL="1028700" indent="0">
              <a:buNone/>
              <a:defRPr sz="900" b="0" i="0">
                <a:solidFill>
                  <a:srgbClr val="280070"/>
                </a:solidFill>
                <a:latin typeface="Arial" charset="0"/>
                <a:ea typeface="Arial" charset="0"/>
                <a:cs typeface="Arial" charset="0"/>
              </a:defRPr>
            </a:lvl4pPr>
            <a:lvl5pPr marL="1371600" indent="0">
              <a:buNone/>
              <a:defRPr sz="900" b="0" i="0">
                <a:solidFill>
                  <a:srgbClr val="280070"/>
                </a:solidFill>
                <a:latin typeface="Arial" charset="0"/>
                <a:ea typeface="Arial" charset="0"/>
                <a:cs typeface="Arial" charset="0"/>
              </a:defRPr>
            </a:lvl5pPr>
          </a:lstStyle>
          <a:p>
            <a:pPr lvl="0"/>
            <a:r>
              <a:rPr lang="en-US" dirty="0" smtClean="0"/>
              <a:t>PRESENTATION TITLE</a:t>
            </a:r>
            <a:endParaRPr lang="en-US" dirty="0"/>
          </a:p>
        </p:txBody>
      </p:sp>
    </p:spTree>
    <p:extLst>
      <p:ext uri="{BB962C8B-B14F-4D97-AF65-F5344CB8AC3E}">
        <p14:creationId xmlns:p14="http://schemas.microsoft.com/office/powerpoint/2010/main" val="162364636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363">
          <p15:clr>
            <a:srgbClr val="FBAE40"/>
          </p15:clr>
        </p15:guide>
        <p15:guide id="2" pos="5443">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3_Contents">
    <p:spTree>
      <p:nvGrpSpPr>
        <p:cNvPr id="1" name=""/>
        <p:cNvGrpSpPr/>
        <p:nvPr/>
      </p:nvGrpSpPr>
      <p:grpSpPr>
        <a:xfrm>
          <a:off x="0" y="0"/>
          <a:ext cx="0" cy="0"/>
          <a:chOff x="0" y="0"/>
          <a:chExt cx="0" cy="0"/>
        </a:xfrm>
      </p:grpSpPr>
      <p:sp>
        <p:nvSpPr>
          <p:cNvPr id="3" name="Rectangle 2"/>
          <p:cNvSpPr/>
          <p:nvPr userDrawn="1"/>
        </p:nvSpPr>
        <p:spPr>
          <a:xfrm>
            <a:off x="0" y="0"/>
            <a:ext cx="9144000" cy="685800"/>
          </a:xfrm>
          <a:prstGeom prst="rect">
            <a:avLst/>
          </a:prstGeom>
          <a:solidFill>
            <a:srgbClr val="DDE5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71703" y="137003"/>
            <a:ext cx="1369060" cy="480359"/>
          </a:xfrm>
          <a:prstGeom prst="rect">
            <a:avLst/>
          </a:prstGeom>
        </p:spPr>
      </p:pic>
      <p:cxnSp>
        <p:nvCxnSpPr>
          <p:cNvPr id="16" name="Straight Connector 15"/>
          <p:cNvCxnSpPr/>
          <p:nvPr userDrawn="1"/>
        </p:nvCxnSpPr>
        <p:spPr>
          <a:xfrm>
            <a:off x="576264" y="4663440"/>
            <a:ext cx="8029257" cy="0"/>
          </a:xfrm>
          <a:prstGeom prst="line">
            <a:avLst/>
          </a:prstGeom>
          <a:ln>
            <a:solidFill>
              <a:srgbClr val="DDE5ED"/>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1"/>
          <p:cNvSpPr>
            <a:spLocks noGrp="1"/>
          </p:cNvSpPr>
          <p:nvPr>
            <p:ph type="body" sz="quarter" idx="11" hasCustomPrompt="1"/>
          </p:nvPr>
        </p:nvSpPr>
        <p:spPr>
          <a:xfrm>
            <a:off x="538481" y="1036284"/>
            <a:ext cx="8102283" cy="419137"/>
          </a:xfrm>
          <a:prstGeom prst="rect">
            <a:avLst/>
          </a:prstGeom>
        </p:spPr>
        <p:txBody>
          <a:bodyPr/>
          <a:lstStyle>
            <a:lvl1pPr marL="0" indent="0" algn="l">
              <a:buNone/>
              <a:defRPr sz="1875" b="1" spc="225" baseline="0">
                <a:solidFill>
                  <a:srgbClr val="280070"/>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lvl="0"/>
            <a:r>
              <a:rPr lang="en-US" dirty="0" smtClean="0"/>
              <a:t>CONTENTS</a:t>
            </a:r>
          </a:p>
        </p:txBody>
      </p:sp>
      <p:sp>
        <p:nvSpPr>
          <p:cNvPr id="7" name="Text Placeholder 6"/>
          <p:cNvSpPr>
            <a:spLocks noGrp="1"/>
          </p:cNvSpPr>
          <p:nvPr>
            <p:ph type="body" sz="quarter" idx="12" hasCustomPrompt="1"/>
          </p:nvPr>
        </p:nvSpPr>
        <p:spPr>
          <a:xfrm>
            <a:off x="574834" y="1696857"/>
            <a:ext cx="8029575" cy="2415778"/>
          </a:xfrm>
          <a:prstGeom prst="rect">
            <a:avLst/>
          </a:prstGeom>
        </p:spPr>
        <p:txBody>
          <a:bodyPr/>
          <a:lstStyle>
            <a:lvl1pPr marL="0" marR="0" indent="0" algn="l" defTabSz="342900" rtl="0" eaLnBrk="1" fontAlgn="base" latinLnBrk="0" hangingPunct="1">
              <a:lnSpc>
                <a:spcPct val="100000"/>
              </a:lnSpc>
              <a:spcBef>
                <a:spcPct val="0"/>
              </a:spcBef>
              <a:spcAft>
                <a:spcPct val="0"/>
              </a:spcAft>
              <a:buClrTx/>
              <a:buSzTx/>
              <a:buFontTx/>
              <a:buNone/>
              <a:tabLst/>
              <a:defRPr sz="1350">
                <a:solidFill>
                  <a:schemeClr val="tx1">
                    <a:lumMod val="50000"/>
                  </a:schemeClr>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smtClean="0"/>
              <a:t>1. 	Page</a:t>
            </a:r>
            <a:r>
              <a:rPr lang="en-US" sz="1125" baseline="0" dirty="0" smtClean="0"/>
              <a:t> title</a:t>
            </a:r>
            <a:endParaRPr lang="en-US" sz="1125" dirty="0" smtClean="0"/>
          </a:p>
          <a:p>
            <a:endParaRPr lang="en-US" sz="1125" dirty="0" smtClean="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smtClean="0"/>
              <a:t>2. 	Page</a:t>
            </a:r>
            <a:r>
              <a:rPr lang="en-US" sz="1125" baseline="0" dirty="0" smtClean="0"/>
              <a:t> title</a:t>
            </a:r>
            <a:endParaRPr lang="en-US" sz="1125" dirty="0" smtClean="0"/>
          </a:p>
          <a:p>
            <a:endParaRPr lang="en-US" sz="1125" dirty="0" smtClean="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smtClean="0"/>
              <a:t>3. 	Page</a:t>
            </a:r>
            <a:r>
              <a:rPr lang="en-US" sz="1125" baseline="0" dirty="0" smtClean="0"/>
              <a:t> title</a:t>
            </a:r>
            <a:endParaRPr lang="en-US" sz="1125" dirty="0" smtClean="0"/>
          </a:p>
          <a:p>
            <a:endParaRPr lang="en-US" sz="1125" dirty="0" smtClean="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smtClean="0"/>
              <a:t>4. 	Page</a:t>
            </a:r>
            <a:r>
              <a:rPr lang="en-US" sz="1125" baseline="0" dirty="0" smtClean="0"/>
              <a:t> title</a:t>
            </a:r>
            <a:endParaRPr lang="en-US" sz="1125" dirty="0" smtClean="0"/>
          </a:p>
          <a:p>
            <a:endParaRPr lang="en-US" sz="1125" dirty="0" smtClean="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smtClean="0"/>
              <a:t>5. 	Page</a:t>
            </a:r>
            <a:r>
              <a:rPr lang="en-US" sz="1125" baseline="0" dirty="0" smtClean="0"/>
              <a:t> title</a:t>
            </a:r>
            <a:endParaRPr lang="en-US" sz="1125" dirty="0" smtClean="0"/>
          </a:p>
          <a:p>
            <a:endParaRPr lang="en-US" sz="1125" dirty="0"/>
          </a:p>
        </p:txBody>
      </p:sp>
      <p:sp>
        <p:nvSpPr>
          <p:cNvPr id="6" name="Text Placeholder 5"/>
          <p:cNvSpPr>
            <a:spLocks noGrp="1"/>
          </p:cNvSpPr>
          <p:nvPr>
            <p:ph type="body" sz="quarter" idx="13" hasCustomPrompt="1"/>
          </p:nvPr>
        </p:nvSpPr>
        <p:spPr>
          <a:xfrm>
            <a:off x="538481" y="265272"/>
            <a:ext cx="5743257" cy="220207"/>
          </a:xfrm>
          <a:prstGeom prst="rect">
            <a:avLst/>
          </a:prstGeom>
        </p:spPr>
        <p:txBody>
          <a:bodyPr/>
          <a:lstStyle>
            <a:lvl1pPr marL="0" indent="0">
              <a:buNone/>
              <a:defRPr sz="750" b="1" i="0" spc="225" baseline="0">
                <a:solidFill>
                  <a:srgbClr val="280070"/>
                </a:solidFill>
                <a:latin typeface="Arial" charset="0"/>
                <a:ea typeface="Arial" charset="0"/>
                <a:cs typeface="Arial" charset="0"/>
              </a:defRPr>
            </a:lvl1pPr>
            <a:lvl2pPr marL="342900" indent="0">
              <a:buNone/>
              <a:defRPr sz="900" b="0" i="0">
                <a:solidFill>
                  <a:srgbClr val="280070"/>
                </a:solidFill>
                <a:latin typeface="Arial" charset="0"/>
                <a:ea typeface="Arial" charset="0"/>
                <a:cs typeface="Arial" charset="0"/>
              </a:defRPr>
            </a:lvl2pPr>
            <a:lvl3pPr marL="685800" indent="0">
              <a:buNone/>
              <a:defRPr sz="900" b="0" i="0">
                <a:solidFill>
                  <a:srgbClr val="280070"/>
                </a:solidFill>
                <a:latin typeface="Arial" charset="0"/>
                <a:ea typeface="Arial" charset="0"/>
                <a:cs typeface="Arial" charset="0"/>
              </a:defRPr>
            </a:lvl3pPr>
            <a:lvl4pPr marL="1028700" indent="0">
              <a:buNone/>
              <a:defRPr sz="900" b="0" i="0">
                <a:solidFill>
                  <a:srgbClr val="280070"/>
                </a:solidFill>
                <a:latin typeface="Arial" charset="0"/>
                <a:ea typeface="Arial" charset="0"/>
                <a:cs typeface="Arial" charset="0"/>
              </a:defRPr>
            </a:lvl4pPr>
            <a:lvl5pPr marL="1371600" indent="0">
              <a:buNone/>
              <a:defRPr sz="900" b="0" i="0">
                <a:solidFill>
                  <a:srgbClr val="280070"/>
                </a:solidFill>
                <a:latin typeface="Arial" charset="0"/>
                <a:ea typeface="Arial" charset="0"/>
                <a:cs typeface="Arial" charset="0"/>
              </a:defRPr>
            </a:lvl5pPr>
          </a:lstStyle>
          <a:p>
            <a:pPr lvl="0"/>
            <a:r>
              <a:rPr lang="en-US" dirty="0" smtClean="0"/>
              <a:t>PRESENTATION TITLE</a:t>
            </a:r>
            <a:endParaRPr lang="en-US" dirty="0"/>
          </a:p>
        </p:txBody>
      </p:sp>
    </p:spTree>
    <p:extLst>
      <p:ext uri="{BB962C8B-B14F-4D97-AF65-F5344CB8AC3E}">
        <p14:creationId xmlns:p14="http://schemas.microsoft.com/office/powerpoint/2010/main" val="2128999426"/>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363">
          <p15:clr>
            <a:srgbClr val="FBAE40"/>
          </p15:clr>
        </p15:guide>
        <p15:guide id="2" pos="5443">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4_Contents">
    <p:spTree>
      <p:nvGrpSpPr>
        <p:cNvPr id="1" name=""/>
        <p:cNvGrpSpPr/>
        <p:nvPr/>
      </p:nvGrpSpPr>
      <p:grpSpPr>
        <a:xfrm>
          <a:off x="0" y="0"/>
          <a:ext cx="0" cy="0"/>
          <a:chOff x="0" y="0"/>
          <a:chExt cx="0" cy="0"/>
        </a:xfrm>
      </p:grpSpPr>
      <p:sp>
        <p:nvSpPr>
          <p:cNvPr id="3" name="Rectangle 2"/>
          <p:cNvSpPr/>
          <p:nvPr userDrawn="1"/>
        </p:nvSpPr>
        <p:spPr>
          <a:xfrm>
            <a:off x="0" y="0"/>
            <a:ext cx="9144000" cy="685800"/>
          </a:xfrm>
          <a:prstGeom prst="rect">
            <a:avLst/>
          </a:prstGeom>
          <a:solidFill>
            <a:srgbClr val="DDE5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71703" y="137003"/>
            <a:ext cx="1369060" cy="480359"/>
          </a:xfrm>
          <a:prstGeom prst="rect">
            <a:avLst/>
          </a:prstGeom>
        </p:spPr>
      </p:pic>
      <p:cxnSp>
        <p:nvCxnSpPr>
          <p:cNvPr id="16" name="Straight Connector 15"/>
          <p:cNvCxnSpPr/>
          <p:nvPr userDrawn="1"/>
        </p:nvCxnSpPr>
        <p:spPr>
          <a:xfrm>
            <a:off x="576264" y="4663440"/>
            <a:ext cx="8029257" cy="0"/>
          </a:xfrm>
          <a:prstGeom prst="line">
            <a:avLst/>
          </a:prstGeom>
          <a:ln>
            <a:solidFill>
              <a:srgbClr val="DDE5ED"/>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1"/>
          <p:cNvSpPr>
            <a:spLocks noGrp="1"/>
          </p:cNvSpPr>
          <p:nvPr>
            <p:ph type="body" sz="quarter" idx="11" hasCustomPrompt="1"/>
          </p:nvPr>
        </p:nvSpPr>
        <p:spPr>
          <a:xfrm>
            <a:off x="538481" y="1036284"/>
            <a:ext cx="8102283" cy="419137"/>
          </a:xfrm>
          <a:prstGeom prst="rect">
            <a:avLst/>
          </a:prstGeom>
        </p:spPr>
        <p:txBody>
          <a:bodyPr/>
          <a:lstStyle>
            <a:lvl1pPr marL="0" indent="0" algn="l">
              <a:buNone/>
              <a:defRPr sz="1875" b="1" spc="225" baseline="0">
                <a:solidFill>
                  <a:srgbClr val="280070"/>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lvl="0"/>
            <a:r>
              <a:rPr lang="en-US" dirty="0" smtClean="0"/>
              <a:t>CONTENTS</a:t>
            </a:r>
          </a:p>
        </p:txBody>
      </p:sp>
      <p:sp>
        <p:nvSpPr>
          <p:cNvPr id="7" name="Text Placeholder 6"/>
          <p:cNvSpPr>
            <a:spLocks noGrp="1"/>
          </p:cNvSpPr>
          <p:nvPr>
            <p:ph type="body" sz="quarter" idx="12" hasCustomPrompt="1"/>
          </p:nvPr>
        </p:nvSpPr>
        <p:spPr>
          <a:xfrm>
            <a:off x="574834" y="1696857"/>
            <a:ext cx="8029575" cy="2415778"/>
          </a:xfrm>
          <a:prstGeom prst="rect">
            <a:avLst/>
          </a:prstGeom>
        </p:spPr>
        <p:txBody>
          <a:bodyPr/>
          <a:lstStyle>
            <a:lvl1pPr marL="0" marR="0" indent="0" algn="l" defTabSz="342900" rtl="0" eaLnBrk="1" fontAlgn="base" latinLnBrk="0" hangingPunct="1">
              <a:lnSpc>
                <a:spcPct val="100000"/>
              </a:lnSpc>
              <a:spcBef>
                <a:spcPct val="0"/>
              </a:spcBef>
              <a:spcAft>
                <a:spcPct val="0"/>
              </a:spcAft>
              <a:buClrTx/>
              <a:buSzTx/>
              <a:buFontTx/>
              <a:buNone/>
              <a:tabLst/>
              <a:defRPr sz="1350">
                <a:solidFill>
                  <a:schemeClr val="tx1">
                    <a:lumMod val="50000"/>
                  </a:schemeClr>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smtClean="0"/>
              <a:t>1. 	Page</a:t>
            </a:r>
            <a:r>
              <a:rPr lang="en-US" sz="1125" baseline="0" dirty="0" smtClean="0"/>
              <a:t> title</a:t>
            </a:r>
            <a:endParaRPr lang="en-US" sz="1125" dirty="0" smtClean="0"/>
          </a:p>
          <a:p>
            <a:endParaRPr lang="en-US" sz="1125" dirty="0" smtClean="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smtClean="0"/>
              <a:t>2. 	Page</a:t>
            </a:r>
            <a:r>
              <a:rPr lang="en-US" sz="1125" baseline="0" dirty="0" smtClean="0"/>
              <a:t> title</a:t>
            </a:r>
            <a:endParaRPr lang="en-US" sz="1125" dirty="0" smtClean="0"/>
          </a:p>
          <a:p>
            <a:endParaRPr lang="en-US" sz="1125" dirty="0" smtClean="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smtClean="0"/>
              <a:t>3. 	Page</a:t>
            </a:r>
            <a:r>
              <a:rPr lang="en-US" sz="1125" baseline="0" dirty="0" smtClean="0"/>
              <a:t> title</a:t>
            </a:r>
            <a:endParaRPr lang="en-US" sz="1125" dirty="0" smtClean="0"/>
          </a:p>
          <a:p>
            <a:endParaRPr lang="en-US" sz="1125" dirty="0" smtClean="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smtClean="0"/>
              <a:t>4. 	Page</a:t>
            </a:r>
            <a:r>
              <a:rPr lang="en-US" sz="1125" baseline="0" dirty="0" smtClean="0"/>
              <a:t> title</a:t>
            </a:r>
            <a:endParaRPr lang="en-US" sz="1125" dirty="0" smtClean="0"/>
          </a:p>
          <a:p>
            <a:endParaRPr lang="en-US" sz="1125" dirty="0" smtClean="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smtClean="0"/>
              <a:t>5. 	Page</a:t>
            </a:r>
            <a:r>
              <a:rPr lang="en-US" sz="1125" baseline="0" dirty="0" smtClean="0"/>
              <a:t> title</a:t>
            </a:r>
            <a:endParaRPr lang="en-US" sz="1125" dirty="0" smtClean="0"/>
          </a:p>
          <a:p>
            <a:endParaRPr lang="en-US" sz="1125" dirty="0"/>
          </a:p>
        </p:txBody>
      </p:sp>
      <p:sp>
        <p:nvSpPr>
          <p:cNvPr id="6" name="Text Placeholder 5"/>
          <p:cNvSpPr>
            <a:spLocks noGrp="1"/>
          </p:cNvSpPr>
          <p:nvPr>
            <p:ph type="body" sz="quarter" idx="13" hasCustomPrompt="1"/>
          </p:nvPr>
        </p:nvSpPr>
        <p:spPr>
          <a:xfrm>
            <a:off x="538481" y="265272"/>
            <a:ext cx="5743257" cy="220207"/>
          </a:xfrm>
          <a:prstGeom prst="rect">
            <a:avLst/>
          </a:prstGeom>
        </p:spPr>
        <p:txBody>
          <a:bodyPr/>
          <a:lstStyle>
            <a:lvl1pPr marL="0" indent="0">
              <a:buNone/>
              <a:defRPr sz="750" b="1" i="0" spc="225" baseline="0">
                <a:solidFill>
                  <a:srgbClr val="280070"/>
                </a:solidFill>
                <a:latin typeface="Arial" charset="0"/>
                <a:ea typeface="Arial" charset="0"/>
                <a:cs typeface="Arial" charset="0"/>
              </a:defRPr>
            </a:lvl1pPr>
            <a:lvl2pPr marL="342900" indent="0">
              <a:buNone/>
              <a:defRPr sz="900" b="0" i="0">
                <a:solidFill>
                  <a:srgbClr val="280070"/>
                </a:solidFill>
                <a:latin typeface="Arial" charset="0"/>
                <a:ea typeface="Arial" charset="0"/>
                <a:cs typeface="Arial" charset="0"/>
              </a:defRPr>
            </a:lvl2pPr>
            <a:lvl3pPr marL="685800" indent="0">
              <a:buNone/>
              <a:defRPr sz="900" b="0" i="0">
                <a:solidFill>
                  <a:srgbClr val="280070"/>
                </a:solidFill>
                <a:latin typeface="Arial" charset="0"/>
                <a:ea typeface="Arial" charset="0"/>
                <a:cs typeface="Arial" charset="0"/>
              </a:defRPr>
            </a:lvl3pPr>
            <a:lvl4pPr marL="1028700" indent="0">
              <a:buNone/>
              <a:defRPr sz="900" b="0" i="0">
                <a:solidFill>
                  <a:srgbClr val="280070"/>
                </a:solidFill>
                <a:latin typeface="Arial" charset="0"/>
                <a:ea typeface="Arial" charset="0"/>
                <a:cs typeface="Arial" charset="0"/>
              </a:defRPr>
            </a:lvl4pPr>
            <a:lvl5pPr marL="1371600" indent="0">
              <a:buNone/>
              <a:defRPr sz="900" b="0" i="0">
                <a:solidFill>
                  <a:srgbClr val="280070"/>
                </a:solidFill>
                <a:latin typeface="Arial" charset="0"/>
                <a:ea typeface="Arial" charset="0"/>
                <a:cs typeface="Arial" charset="0"/>
              </a:defRPr>
            </a:lvl5pPr>
          </a:lstStyle>
          <a:p>
            <a:pPr lvl="0"/>
            <a:r>
              <a:rPr lang="en-US" dirty="0" smtClean="0"/>
              <a:t>PRESENTATION TITLE</a:t>
            </a:r>
            <a:endParaRPr lang="en-US" dirty="0"/>
          </a:p>
        </p:txBody>
      </p:sp>
    </p:spTree>
    <p:extLst>
      <p:ext uri="{BB962C8B-B14F-4D97-AF65-F5344CB8AC3E}">
        <p14:creationId xmlns:p14="http://schemas.microsoft.com/office/powerpoint/2010/main" val="2900346783"/>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363">
          <p15:clr>
            <a:srgbClr val="FBAE40"/>
          </p15:clr>
        </p15:guide>
        <p15:guide id="2" pos="5443">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5_Contents">
    <p:spTree>
      <p:nvGrpSpPr>
        <p:cNvPr id="1" name=""/>
        <p:cNvGrpSpPr/>
        <p:nvPr/>
      </p:nvGrpSpPr>
      <p:grpSpPr>
        <a:xfrm>
          <a:off x="0" y="0"/>
          <a:ext cx="0" cy="0"/>
          <a:chOff x="0" y="0"/>
          <a:chExt cx="0" cy="0"/>
        </a:xfrm>
      </p:grpSpPr>
      <p:sp>
        <p:nvSpPr>
          <p:cNvPr id="3" name="Rectangle 2"/>
          <p:cNvSpPr/>
          <p:nvPr userDrawn="1"/>
        </p:nvSpPr>
        <p:spPr>
          <a:xfrm>
            <a:off x="0" y="0"/>
            <a:ext cx="9144000" cy="685800"/>
          </a:xfrm>
          <a:prstGeom prst="rect">
            <a:avLst/>
          </a:prstGeom>
          <a:solidFill>
            <a:srgbClr val="DDE5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71703" y="137003"/>
            <a:ext cx="1369060" cy="480359"/>
          </a:xfrm>
          <a:prstGeom prst="rect">
            <a:avLst/>
          </a:prstGeom>
        </p:spPr>
      </p:pic>
      <p:cxnSp>
        <p:nvCxnSpPr>
          <p:cNvPr id="16" name="Straight Connector 15"/>
          <p:cNvCxnSpPr/>
          <p:nvPr userDrawn="1"/>
        </p:nvCxnSpPr>
        <p:spPr>
          <a:xfrm>
            <a:off x="576264" y="4663440"/>
            <a:ext cx="8029257" cy="0"/>
          </a:xfrm>
          <a:prstGeom prst="line">
            <a:avLst/>
          </a:prstGeom>
          <a:ln>
            <a:solidFill>
              <a:srgbClr val="DDE5ED"/>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1"/>
          <p:cNvSpPr>
            <a:spLocks noGrp="1"/>
          </p:cNvSpPr>
          <p:nvPr>
            <p:ph type="body" sz="quarter" idx="11" hasCustomPrompt="1"/>
          </p:nvPr>
        </p:nvSpPr>
        <p:spPr>
          <a:xfrm>
            <a:off x="538481" y="1036284"/>
            <a:ext cx="8102283" cy="419137"/>
          </a:xfrm>
          <a:prstGeom prst="rect">
            <a:avLst/>
          </a:prstGeom>
        </p:spPr>
        <p:txBody>
          <a:bodyPr/>
          <a:lstStyle>
            <a:lvl1pPr marL="0" indent="0" algn="l">
              <a:buNone/>
              <a:defRPr sz="1875" b="1" spc="225" baseline="0">
                <a:solidFill>
                  <a:srgbClr val="280070"/>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lvl="0"/>
            <a:r>
              <a:rPr lang="en-US" dirty="0" smtClean="0"/>
              <a:t>CONTENTS</a:t>
            </a:r>
          </a:p>
        </p:txBody>
      </p:sp>
      <p:sp>
        <p:nvSpPr>
          <p:cNvPr id="7" name="Text Placeholder 6"/>
          <p:cNvSpPr>
            <a:spLocks noGrp="1"/>
          </p:cNvSpPr>
          <p:nvPr>
            <p:ph type="body" sz="quarter" idx="12" hasCustomPrompt="1"/>
          </p:nvPr>
        </p:nvSpPr>
        <p:spPr>
          <a:xfrm>
            <a:off x="574834" y="1696857"/>
            <a:ext cx="8029575" cy="2415778"/>
          </a:xfrm>
          <a:prstGeom prst="rect">
            <a:avLst/>
          </a:prstGeom>
        </p:spPr>
        <p:txBody>
          <a:bodyPr/>
          <a:lstStyle>
            <a:lvl1pPr marL="0" marR="0" indent="0" algn="l" defTabSz="342900" rtl="0" eaLnBrk="1" fontAlgn="base" latinLnBrk="0" hangingPunct="1">
              <a:lnSpc>
                <a:spcPct val="100000"/>
              </a:lnSpc>
              <a:spcBef>
                <a:spcPct val="0"/>
              </a:spcBef>
              <a:spcAft>
                <a:spcPct val="0"/>
              </a:spcAft>
              <a:buClrTx/>
              <a:buSzTx/>
              <a:buFontTx/>
              <a:buNone/>
              <a:tabLst/>
              <a:defRPr sz="1350">
                <a:solidFill>
                  <a:schemeClr val="tx1">
                    <a:lumMod val="50000"/>
                  </a:schemeClr>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smtClean="0"/>
              <a:t>1. 	Page</a:t>
            </a:r>
            <a:r>
              <a:rPr lang="en-US" sz="1125" baseline="0" dirty="0" smtClean="0"/>
              <a:t> title</a:t>
            </a:r>
            <a:endParaRPr lang="en-US" sz="1125" dirty="0" smtClean="0"/>
          </a:p>
          <a:p>
            <a:endParaRPr lang="en-US" sz="1125" dirty="0" smtClean="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smtClean="0"/>
              <a:t>2. 	Page</a:t>
            </a:r>
            <a:r>
              <a:rPr lang="en-US" sz="1125" baseline="0" dirty="0" smtClean="0"/>
              <a:t> title</a:t>
            </a:r>
            <a:endParaRPr lang="en-US" sz="1125" dirty="0" smtClean="0"/>
          </a:p>
          <a:p>
            <a:endParaRPr lang="en-US" sz="1125" dirty="0" smtClean="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smtClean="0"/>
              <a:t>3. 	Page</a:t>
            </a:r>
            <a:r>
              <a:rPr lang="en-US" sz="1125" baseline="0" dirty="0" smtClean="0"/>
              <a:t> title</a:t>
            </a:r>
            <a:endParaRPr lang="en-US" sz="1125" dirty="0" smtClean="0"/>
          </a:p>
          <a:p>
            <a:endParaRPr lang="en-US" sz="1125" dirty="0" smtClean="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smtClean="0"/>
              <a:t>4. 	Page</a:t>
            </a:r>
            <a:r>
              <a:rPr lang="en-US" sz="1125" baseline="0" dirty="0" smtClean="0"/>
              <a:t> title</a:t>
            </a:r>
            <a:endParaRPr lang="en-US" sz="1125" dirty="0" smtClean="0"/>
          </a:p>
          <a:p>
            <a:endParaRPr lang="en-US" sz="1125" dirty="0" smtClean="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smtClean="0"/>
              <a:t>5. 	Page</a:t>
            </a:r>
            <a:r>
              <a:rPr lang="en-US" sz="1125" baseline="0" dirty="0" smtClean="0"/>
              <a:t> title</a:t>
            </a:r>
            <a:endParaRPr lang="en-US" sz="1125" dirty="0" smtClean="0"/>
          </a:p>
          <a:p>
            <a:endParaRPr lang="en-US" sz="1125" dirty="0"/>
          </a:p>
        </p:txBody>
      </p:sp>
      <p:sp>
        <p:nvSpPr>
          <p:cNvPr id="6" name="Text Placeholder 5"/>
          <p:cNvSpPr>
            <a:spLocks noGrp="1"/>
          </p:cNvSpPr>
          <p:nvPr>
            <p:ph type="body" sz="quarter" idx="13" hasCustomPrompt="1"/>
          </p:nvPr>
        </p:nvSpPr>
        <p:spPr>
          <a:xfrm>
            <a:off x="538481" y="265272"/>
            <a:ext cx="5743257" cy="220207"/>
          </a:xfrm>
          <a:prstGeom prst="rect">
            <a:avLst/>
          </a:prstGeom>
        </p:spPr>
        <p:txBody>
          <a:bodyPr/>
          <a:lstStyle>
            <a:lvl1pPr marL="0" indent="0">
              <a:buNone/>
              <a:defRPr sz="750" b="1" i="0" spc="225" baseline="0">
                <a:solidFill>
                  <a:srgbClr val="280070"/>
                </a:solidFill>
                <a:latin typeface="Arial" charset="0"/>
                <a:ea typeface="Arial" charset="0"/>
                <a:cs typeface="Arial" charset="0"/>
              </a:defRPr>
            </a:lvl1pPr>
            <a:lvl2pPr marL="342900" indent="0">
              <a:buNone/>
              <a:defRPr sz="900" b="0" i="0">
                <a:solidFill>
                  <a:srgbClr val="280070"/>
                </a:solidFill>
                <a:latin typeface="Arial" charset="0"/>
                <a:ea typeface="Arial" charset="0"/>
                <a:cs typeface="Arial" charset="0"/>
              </a:defRPr>
            </a:lvl2pPr>
            <a:lvl3pPr marL="685800" indent="0">
              <a:buNone/>
              <a:defRPr sz="900" b="0" i="0">
                <a:solidFill>
                  <a:srgbClr val="280070"/>
                </a:solidFill>
                <a:latin typeface="Arial" charset="0"/>
                <a:ea typeface="Arial" charset="0"/>
                <a:cs typeface="Arial" charset="0"/>
              </a:defRPr>
            </a:lvl3pPr>
            <a:lvl4pPr marL="1028700" indent="0">
              <a:buNone/>
              <a:defRPr sz="900" b="0" i="0">
                <a:solidFill>
                  <a:srgbClr val="280070"/>
                </a:solidFill>
                <a:latin typeface="Arial" charset="0"/>
                <a:ea typeface="Arial" charset="0"/>
                <a:cs typeface="Arial" charset="0"/>
              </a:defRPr>
            </a:lvl4pPr>
            <a:lvl5pPr marL="1371600" indent="0">
              <a:buNone/>
              <a:defRPr sz="900" b="0" i="0">
                <a:solidFill>
                  <a:srgbClr val="280070"/>
                </a:solidFill>
                <a:latin typeface="Arial" charset="0"/>
                <a:ea typeface="Arial" charset="0"/>
                <a:cs typeface="Arial" charset="0"/>
              </a:defRPr>
            </a:lvl5pPr>
          </a:lstStyle>
          <a:p>
            <a:pPr lvl="0"/>
            <a:r>
              <a:rPr lang="en-US" dirty="0" smtClean="0"/>
              <a:t>PRESENTATION TITLE</a:t>
            </a:r>
            <a:endParaRPr lang="en-US" dirty="0"/>
          </a:p>
        </p:txBody>
      </p:sp>
    </p:spTree>
    <p:extLst>
      <p:ext uri="{BB962C8B-B14F-4D97-AF65-F5344CB8AC3E}">
        <p14:creationId xmlns:p14="http://schemas.microsoft.com/office/powerpoint/2010/main" val="1644206319"/>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363">
          <p15:clr>
            <a:srgbClr val="FBAE40"/>
          </p15:clr>
        </p15:guide>
        <p15:guide id="2" pos="5443">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6_Contents">
    <p:spTree>
      <p:nvGrpSpPr>
        <p:cNvPr id="1" name=""/>
        <p:cNvGrpSpPr/>
        <p:nvPr/>
      </p:nvGrpSpPr>
      <p:grpSpPr>
        <a:xfrm>
          <a:off x="0" y="0"/>
          <a:ext cx="0" cy="0"/>
          <a:chOff x="0" y="0"/>
          <a:chExt cx="0" cy="0"/>
        </a:xfrm>
      </p:grpSpPr>
      <p:sp>
        <p:nvSpPr>
          <p:cNvPr id="3" name="Rectangle 2"/>
          <p:cNvSpPr/>
          <p:nvPr userDrawn="1"/>
        </p:nvSpPr>
        <p:spPr>
          <a:xfrm>
            <a:off x="0" y="0"/>
            <a:ext cx="9144000" cy="685800"/>
          </a:xfrm>
          <a:prstGeom prst="rect">
            <a:avLst/>
          </a:prstGeom>
          <a:solidFill>
            <a:srgbClr val="DDE5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71703" y="137003"/>
            <a:ext cx="1369060" cy="480359"/>
          </a:xfrm>
          <a:prstGeom prst="rect">
            <a:avLst/>
          </a:prstGeom>
        </p:spPr>
      </p:pic>
      <p:cxnSp>
        <p:nvCxnSpPr>
          <p:cNvPr id="16" name="Straight Connector 15"/>
          <p:cNvCxnSpPr/>
          <p:nvPr userDrawn="1"/>
        </p:nvCxnSpPr>
        <p:spPr>
          <a:xfrm>
            <a:off x="576264" y="4663440"/>
            <a:ext cx="8029257" cy="0"/>
          </a:xfrm>
          <a:prstGeom prst="line">
            <a:avLst/>
          </a:prstGeom>
          <a:ln>
            <a:solidFill>
              <a:srgbClr val="DDE5ED"/>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1"/>
          <p:cNvSpPr>
            <a:spLocks noGrp="1"/>
          </p:cNvSpPr>
          <p:nvPr>
            <p:ph type="body" sz="quarter" idx="11" hasCustomPrompt="1"/>
          </p:nvPr>
        </p:nvSpPr>
        <p:spPr>
          <a:xfrm>
            <a:off x="538481" y="1036284"/>
            <a:ext cx="8102283" cy="419137"/>
          </a:xfrm>
          <a:prstGeom prst="rect">
            <a:avLst/>
          </a:prstGeom>
        </p:spPr>
        <p:txBody>
          <a:bodyPr/>
          <a:lstStyle>
            <a:lvl1pPr marL="0" indent="0" algn="l">
              <a:buNone/>
              <a:defRPr sz="1875" b="1" spc="225" baseline="0">
                <a:solidFill>
                  <a:srgbClr val="280070"/>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lvl="0"/>
            <a:r>
              <a:rPr lang="en-US" dirty="0" smtClean="0"/>
              <a:t>CONTENTS</a:t>
            </a:r>
          </a:p>
        </p:txBody>
      </p:sp>
      <p:sp>
        <p:nvSpPr>
          <p:cNvPr id="7" name="Text Placeholder 6"/>
          <p:cNvSpPr>
            <a:spLocks noGrp="1"/>
          </p:cNvSpPr>
          <p:nvPr>
            <p:ph type="body" sz="quarter" idx="12" hasCustomPrompt="1"/>
          </p:nvPr>
        </p:nvSpPr>
        <p:spPr>
          <a:xfrm>
            <a:off x="574834" y="1696857"/>
            <a:ext cx="8029575" cy="2415778"/>
          </a:xfrm>
          <a:prstGeom prst="rect">
            <a:avLst/>
          </a:prstGeom>
        </p:spPr>
        <p:txBody>
          <a:bodyPr/>
          <a:lstStyle>
            <a:lvl1pPr marL="0" marR="0" indent="0" algn="l" defTabSz="342900" rtl="0" eaLnBrk="1" fontAlgn="base" latinLnBrk="0" hangingPunct="1">
              <a:lnSpc>
                <a:spcPct val="100000"/>
              </a:lnSpc>
              <a:spcBef>
                <a:spcPct val="0"/>
              </a:spcBef>
              <a:spcAft>
                <a:spcPct val="0"/>
              </a:spcAft>
              <a:buClrTx/>
              <a:buSzTx/>
              <a:buFontTx/>
              <a:buNone/>
              <a:tabLst/>
              <a:defRPr sz="1350">
                <a:solidFill>
                  <a:schemeClr val="tx1">
                    <a:lumMod val="50000"/>
                  </a:schemeClr>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smtClean="0"/>
              <a:t>1. 	Page</a:t>
            </a:r>
            <a:r>
              <a:rPr lang="en-US" sz="1125" baseline="0" dirty="0" smtClean="0"/>
              <a:t> title</a:t>
            </a:r>
            <a:endParaRPr lang="en-US" sz="1125" dirty="0" smtClean="0"/>
          </a:p>
          <a:p>
            <a:endParaRPr lang="en-US" sz="1125" dirty="0" smtClean="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smtClean="0"/>
              <a:t>2. 	Page</a:t>
            </a:r>
            <a:r>
              <a:rPr lang="en-US" sz="1125" baseline="0" dirty="0" smtClean="0"/>
              <a:t> title</a:t>
            </a:r>
            <a:endParaRPr lang="en-US" sz="1125" dirty="0" smtClean="0"/>
          </a:p>
          <a:p>
            <a:endParaRPr lang="en-US" sz="1125" dirty="0" smtClean="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smtClean="0"/>
              <a:t>3. 	Page</a:t>
            </a:r>
            <a:r>
              <a:rPr lang="en-US" sz="1125" baseline="0" dirty="0" smtClean="0"/>
              <a:t> title</a:t>
            </a:r>
            <a:endParaRPr lang="en-US" sz="1125" dirty="0" smtClean="0"/>
          </a:p>
          <a:p>
            <a:endParaRPr lang="en-US" sz="1125" dirty="0" smtClean="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smtClean="0"/>
              <a:t>4. 	Page</a:t>
            </a:r>
            <a:r>
              <a:rPr lang="en-US" sz="1125" baseline="0" dirty="0" smtClean="0"/>
              <a:t> title</a:t>
            </a:r>
            <a:endParaRPr lang="en-US" sz="1125" dirty="0" smtClean="0"/>
          </a:p>
          <a:p>
            <a:endParaRPr lang="en-US" sz="1125" dirty="0" smtClean="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smtClean="0"/>
              <a:t>5. 	Page</a:t>
            </a:r>
            <a:r>
              <a:rPr lang="en-US" sz="1125" baseline="0" dirty="0" smtClean="0"/>
              <a:t> title</a:t>
            </a:r>
            <a:endParaRPr lang="en-US" sz="1125" dirty="0" smtClean="0"/>
          </a:p>
          <a:p>
            <a:endParaRPr lang="en-US" sz="1125" dirty="0"/>
          </a:p>
        </p:txBody>
      </p:sp>
      <p:sp>
        <p:nvSpPr>
          <p:cNvPr id="6" name="Text Placeholder 5"/>
          <p:cNvSpPr>
            <a:spLocks noGrp="1"/>
          </p:cNvSpPr>
          <p:nvPr>
            <p:ph type="body" sz="quarter" idx="13" hasCustomPrompt="1"/>
          </p:nvPr>
        </p:nvSpPr>
        <p:spPr>
          <a:xfrm>
            <a:off x="538481" y="265272"/>
            <a:ext cx="5743257" cy="220207"/>
          </a:xfrm>
          <a:prstGeom prst="rect">
            <a:avLst/>
          </a:prstGeom>
        </p:spPr>
        <p:txBody>
          <a:bodyPr/>
          <a:lstStyle>
            <a:lvl1pPr marL="0" indent="0">
              <a:buNone/>
              <a:defRPr sz="750" b="1" i="0" spc="225" baseline="0">
                <a:solidFill>
                  <a:srgbClr val="280070"/>
                </a:solidFill>
                <a:latin typeface="Arial" charset="0"/>
                <a:ea typeface="Arial" charset="0"/>
                <a:cs typeface="Arial" charset="0"/>
              </a:defRPr>
            </a:lvl1pPr>
            <a:lvl2pPr marL="342900" indent="0">
              <a:buNone/>
              <a:defRPr sz="900" b="0" i="0">
                <a:solidFill>
                  <a:srgbClr val="280070"/>
                </a:solidFill>
                <a:latin typeface="Arial" charset="0"/>
                <a:ea typeface="Arial" charset="0"/>
                <a:cs typeface="Arial" charset="0"/>
              </a:defRPr>
            </a:lvl2pPr>
            <a:lvl3pPr marL="685800" indent="0">
              <a:buNone/>
              <a:defRPr sz="900" b="0" i="0">
                <a:solidFill>
                  <a:srgbClr val="280070"/>
                </a:solidFill>
                <a:latin typeface="Arial" charset="0"/>
                <a:ea typeface="Arial" charset="0"/>
                <a:cs typeface="Arial" charset="0"/>
              </a:defRPr>
            </a:lvl3pPr>
            <a:lvl4pPr marL="1028700" indent="0">
              <a:buNone/>
              <a:defRPr sz="900" b="0" i="0">
                <a:solidFill>
                  <a:srgbClr val="280070"/>
                </a:solidFill>
                <a:latin typeface="Arial" charset="0"/>
                <a:ea typeface="Arial" charset="0"/>
                <a:cs typeface="Arial" charset="0"/>
              </a:defRPr>
            </a:lvl4pPr>
            <a:lvl5pPr marL="1371600" indent="0">
              <a:buNone/>
              <a:defRPr sz="900" b="0" i="0">
                <a:solidFill>
                  <a:srgbClr val="280070"/>
                </a:solidFill>
                <a:latin typeface="Arial" charset="0"/>
                <a:ea typeface="Arial" charset="0"/>
                <a:cs typeface="Arial" charset="0"/>
              </a:defRPr>
            </a:lvl5pPr>
          </a:lstStyle>
          <a:p>
            <a:pPr lvl="0"/>
            <a:r>
              <a:rPr lang="en-US" dirty="0" smtClean="0"/>
              <a:t>PRESENTATION TITLE</a:t>
            </a:r>
            <a:endParaRPr lang="en-US" dirty="0"/>
          </a:p>
        </p:txBody>
      </p:sp>
    </p:spTree>
    <p:extLst>
      <p:ext uri="{BB962C8B-B14F-4D97-AF65-F5344CB8AC3E}">
        <p14:creationId xmlns:p14="http://schemas.microsoft.com/office/powerpoint/2010/main" val="37164606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363">
          <p15:clr>
            <a:srgbClr val="FBAE40"/>
          </p15:clr>
        </p15:guide>
        <p15:guide id="2" pos="5443">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7_Contents">
    <p:spTree>
      <p:nvGrpSpPr>
        <p:cNvPr id="1" name=""/>
        <p:cNvGrpSpPr/>
        <p:nvPr/>
      </p:nvGrpSpPr>
      <p:grpSpPr>
        <a:xfrm>
          <a:off x="0" y="0"/>
          <a:ext cx="0" cy="0"/>
          <a:chOff x="0" y="0"/>
          <a:chExt cx="0" cy="0"/>
        </a:xfrm>
      </p:grpSpPr>
      <p:sp>
        <p:nvSpPr>
          <p:cNvPr id="3" name="Rectangle 2"/>
          <p:cNvSpPr/>
          <p:nvPr userDrawn="1"/>
        </p:nvSpPr>
        <p:spPr>
          <a:xfrm>
            <a:off x="0" y="0"/>
            <a:ext cx="9144000" cy="685800"/>
          </a:xfrm>
          <a:prstGeom prst="rect">
            <a:avLst/>
          </a:prstGeom>
          <a:solidFill>
            <a:srgbClr val="DDE5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71703" y="137003"/>
            <a:ext cx="1369060" cy="480359"/>
          </a:xfrm>
          <a:prstGeom prst="rect">
            <a:avLst/>
          </a:prstGeom>
        </p:spPr>
      </p:pic>
      <p:cxnSp>
        <p:nvCxnSpPr>
          <p:cNvPr id="16" name="Straight Connector 15"/>
          <p:cNvCxnSpPr/>
          <p:nvPr userDrawn="1"/>
        </p:nvCxnSpPr>
        <p:spPr>
          <a:xfrm>
            <a:off x="576264" y="4663440"/>
            <a:ext cx="8029257" cy="0"/>
          </a:xfrm>
          <a:prstGeom prst="line">
            <a:avLst/>
          </a:prstGeom>
          <a:ln>
            <a:solidFill>
              <a:srgbClr val="DDE5ED"/>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1"/>
          <p:cNvSpPr>
            <a:spLocks noGrp="1"/>
          </p:cNvSpPr>
          <p:nvPr>
            <p:ph type="body" sz="quarter" idx="11" hasCustomPrompt="1"/>
          </p:nvPr>
        </p:nvSpPr>
        <p:spPr>
          <a:xfrm>
            <a:off x="538481" y="1036284"/>
            <a:ext cx="8102283" cy="419137"/>
          </a:xfrm>
          <a:prstGeom prst="rect">
            <a:avLst/>
          </a:prstGeom>
        </p:spPr>
        <p:txBody>
          <a:bodyPr/>
          <a:lstStyle>
            <a:lvl1pPr marL="0" indent="0" algn="l">
              <a:buNone/>
              <a:defRPr sz="1875" b="1" spc="225" baseline="0">
                <a:solidFill>
                  <a:srgbClr val="280070"/>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lvl="0"/>
            <a:r>
              <a:rPr lang="en-US" dirty="0" smtClean="0"/>
              <a:t>CONTENTS</a:t>
            </a:r>
          </a:p>
        </p:txBody>
      </p:sp>
      <p:sp>
        <p:nvSpPr>
          <p:cNvPr id="7" name="Text Placeholder 6"/>
          <p:cNvSpPr>
            <a:spLocks noGrp="1"/>
          </p:cNvSpPr>
          <p:nvPr>
            <p:ph type="body" sz="quarter" idx="12" hasCustomPrompt="1"/>
          </p:nvPr>
        </p:nvSpPr>
        <p:spPr>
          <a:xfrm>
            <a:off x="574834" y="1696857"/>
            <a:ext cx="8029575" cy="2415778"/>
          </a:xfrm>
          <a:prstGeom prst="rect">
            <a:avLst/>
          </a:prstGeom>
        </p:spPr>
        <p:txBody>
          <a:bodyPr/>
          <a:lstStyle>
            <a:lvl1pPr marL="0" marR="0" indent="0" algn="l" defTabSz="342900" rtl="0" eaLnBrk="1" fontAlgn="base" latinLnBrk="0" hangingPunct="1">
              <a:lnSpc>
                <a:spcPct val="100000"/>
              </a:lnSpc>
              <a:spcBef>
                <a:spcPct val="0"/>
              </a:spcBef>
              <a:spcAft>
                <a:spcPct val="0"/>
              </a:spcAft>
              <a:buClrTx/>
              <a:buSzTx/>
              <a:buFontTx/>
              <a:buNone/>
              <a:tabLst/>
              <a:defRPr sz="1350">
                <a:solidFill>
                  <a:schemeClr val="tx1">
                    <a:lumMod val="50000"/>
                  </a:schemeClr>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smtClean="0"/>
              <a:t>1. 	Page</a:t>
            </a:r>
            <a:r>
              <a:rPr lang="en-US" sz="1125" baseline="0" dirty="0" smtClean="0"/>
              <a:t> title</a:t>
            </a:r>
            <a:endParaRPr lang="en-US" sz="1125" dirty="0" smtClean="0"/>
          </a:p>
          <a:p>
            <a:endParaRPr lang="en-US" sz="1125" dirty="0" smtClean="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smtClean="0"/>
              <a:t>2. 	Page</a:t>
            </a:r>
            <a:r>
              <a:rPr lang="en-US" sz="1125" baseline="0" dirty="0" smtClean="0"/>
              <a:t> title</a:t>
            </a:r>
            <a:endParaRPr lang="en-US" sz="1125" dirty="0" smtClean="0"/>
          </a:p>
          <a:p>
            <a:endParaRPr lang="en-US" sz="1125" dirty="0" smtClean="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smtClean="0"/>
              <a:t>3. 	Page</a:t>
            </a:r>
            <a:r>
              <a:rPr lang="en-US" sz="1125" baseline="0" dirty="0" smtClean="0"/>
              <a:t> title</a:t>
            </a:r>
            <a:endParaRPr lang="en-US" sz="1125" dirty="0" smtClean="0"/>
          </a:p>
          <a:p>
            <a:endParaRPr lang="en-US" sz="1125" dirty="0" smtClean="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smtClean="0"/>
              <a:t>4. 	Page</a:t>
            </a:r>
            <a:r>
              <a:rPr lang="en-US" sz="1125" baseline="0" dirty="0" smtClean="0"/>
              <a:t> title</a:t>
            </a:r>
            <a:endParaRPr lang="en-US" sz="1125" dirty="0" smtClean="0"/>
          </a:p>
          <a:p>
            <a:endParaRPr lang="en-US" sz="1125" dirty="0" smtClean="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smtClean="0"/>
              <a:t>5. 	Page</a:t>
            </a:r>
            <a:r>
              <a:rPr lang="en-US" sz="1125" baseline="0" dirty="0" smtClean="0"/>
              <a:t> title</a:t>
            </a:r>
            <a:endParaRPr lang="en-US" sz="1125" dirty="0" smtClean="0"/>
          </a:p>
          <a:p>
            <a:endParaRPr lang="en-US" sz="1125" dirty="0"/>
          </a:p>
        </p:txBody>
      </p:sp>
      <p:sp>
        <p:nvSpPr>
          <p:cNvPr id="6" name="Text Placeholder 5"/>
          <p:cNvSpPr>
            <a:spLocks noGrp="1"/>
          </p:cNvSpPr>
          <p:nvPr>
            <p:ph type="body" sz="quarter" idx="13" hasCustomPrompt="1"/>
          </p:nvPr>
        </p:nvSpPr>
        <p:spPr>
          <a:xfrm>
            <a:off x="538481" y="265272"/>
            <a:ext cx="5743257" cy="220207"/>
          </a:xfrm>
          <a:prstGeom prst="rect">
            <a:avLst/>
          </a:prstGeom>
        </p:spPr>
        <p:txBody>
          <a:bodyPr/>
          <a:lstStyle>
            <a:lvl1pPr marL="0" indent="0">
              <a:buNone/>
              <a:defRPr sz="750" b="1" i="0" spc="225" baseline="0">
                <a:solidFill>
                  <a:srgbClr val="280070"/>
                </a:solidFill>
                <a:latin typeface="Arial" charset="0"/>
                <a:ea typeface="Arial" charset="0"/>
                <a:cs typeface="Arial" charset="0"/>
              </a:defRPr>
            </a:lvl1pPr>
            <a:lvl2pPr marL="342900" indent="0">
              <a:buNone/>
              <a:defRPr sz="900" b="0" i="0">
                <a:solidFill>
                  <a:srgbClr val="280070"/>
                </a:solidFill>
                <a:latin typeface="Arial" charset="0"/>
                <a:ea typeface="Arial" charset="0"/>
                <a:cs typeface="Arial" charset="0"/>
              </a:defRPr>
            </a:lvl2pPr>
            <a:lvl3pPr marL="685800" indent="0">
              <a:buNone/>
              <a:defRPr sz="900" b="0" i="0">
                <a:solidFill>
                  <a:srgbClr val="280070"/>
                </a:solidFill>
                <a:latin typeface="Arial" charset="0"/>
                <a:ea typeface="Arial" charset="0"/>
                <a:cs typeface="Arial" charset="0"/>
              </a:defRPr>
            </a:lvl3pPr>
            <a:lvl4pPr marL="1028700" indent="0">
              <a:buNone/>
              <a:defRPr sz="900" b="0" i="0">
                <a:solidFill>
                  <a:srgbClr val="280070"/>
                </a:solidFill>
                <a:latin typeface="Arial" charset="0"/>
                <a:ea typeface="Arial" charset="0"/>
                <a:cs typeface="Arial" charset="0"/>
              </a:defRPr>
            </a:lvl4pPr>
            <a:lvl5pPr marL="1371600" indent="0">
              <a:buNone/>
              <a:defRPr sz="900" b="0" i="0">
                <a:solidFill>
                  <a:srgbClr val="280070"/>
                </a:solidFill>
                <a:latin typeface="Arial" charset="0"/>
                <a:ea typeface="Arial" charset="0"/>
                <a:cs typeface="Arial" charset="0"/>
              </a:defRPr>
            </a:lvl5pPr>
          </a:lstStyle>
          <a:p>
            <a:pPr lvl="0"/>
            <a:r>
              <a:rPr lang="en-US" dirty="0" smtClean="0"/>
              <a:t>PRESENTATION TITLE</a:t>
            </a:r>
            <a:endParaRPr lang="en-US" dirty="0"/>
          </a:p>
        </p:txBody>
      </p:sp>
    </p:spTree>
    <p:extLst>
      <p:ext uri="{BB962C8B-B14F-4D97-AF65-F5344CB8AC3E}">
        <p14:creationId xmlns:p14="http://schemas.microsoft.com/office/powerpoint/2010/main" val="2013136208"/>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363">
          <p15:clr>
            <a:srgbClr val="FBAE40"/>
          </p15:clr>
        </p15:guide>
        <p15:guide id="2" pos="5443">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8_Contents">
    <p:spTree>
      <p:nvGrpSpPr>
        <p:cNvPr id="1" name=""/>
        <p:cNvGrpSpPr/>
        <p:nvPr/>
      </p:nvGrpSpPr>
      <p:grpSpPr>
        <a:xfrm>
          <a:off x="0" y="0"/>
          <a:ext cx="0" cy="0"/>
          <a:chOff x="0" y="0"/>
          <a:chExt cx="0" cy="0"/>
        </a:xfrm>
      </p:grpSpPr>
      <p:sp>
        <p:nvSpPr>
          <p:cNvPr id="3" name="Rectangle 2"/>
          <p:cNvSpPr/>
          <p:nvPr userDrawn="1"/>
        </p:nvSpPr>
        <p:spPr>
          <a:xfrm>
            <a:off x="0" y="0"/>
            <a:ext cx="9144000" cy="685800"/>
          </a:xfrm>
          <a:prstGeom prst="rect">
            <a:avLst/>
          </a:prstGeom>
          <a:solidFill>
            <a:srgbClr val="DDE5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71703" y="137003"/>
            <a:ext cx="1369060" cy="480359"/>
          </a:xfrm>
          <a:prstGeom prst="rect">
            <a:avLst/>
          </a:prstGeom>
        </p:spPr>
      </p:pic>
      <p:cxnSp>
        <p:nvCxnSpPr>
          <p:cNvPr id="16" name="Straight Connector 15"/>
          <p:cNvCxnSpPr/>
          <p:nvPr userDrawn="1"/>
        </p:nvCxnSpPr>
        <p:spPr>
          <a:xfrm>
            <a:off x="576264" y="4663440"/>
            <a:ext cx="8029257" cy="0"/>
          </a:xfrm>
          <a:prstGeom prst="line">
            <a:avLst/>
          </a:prstGeom>
          <a:ln>
            <a:solidFill>
              <a:srgbClr val="DDE5ED"/>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1"/>
          <p:cNvSpPr>
            <a:spLocks noGrp="1"/>
          </p:cNvSpPr>
          <p:nvPr>
            <p:ph type="body" sz="quarter" idx="11" hasCustomPrompt="1"/>
          </p:nvPr>
        </p:nvSpPr>
        <p:spPr>
          <a:xfrm>
            <a:off x="538481" y="1036284"/>
            <a:ext cx="8102283" cy="419137"/>
          </a:xfrm>
          <a:prstGeom prst="rect">
            <a:avLst/>
          </a:prstGeom>
        </p:spPr>
        <p:txBody>
          <a:bodyPr/>
          <a:lstStyle>
            <a:lvl1pPr marL="0" indent="0" algn="l">
              <a:buNone/>
              <a:defRPr sz="1875" b="1" spc="225" baseline="0">
                <a:solidFill>
                  <a:srgbClr val="280070"/>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lvl="0"/>
            <a:r>
              <a:rPr lang="en-US" dirty="0" smtClean="0"/>
              <a:t>CONTENTS</a:t>
            </a:r>
          </a:p>
        </p:txBody>
      </p:sp>
      <p:sp>
        <p:nvSpPr>
          <p:cNvPr id="7" name="Text Placeholder 6"/>
          <p:cNvSpPr>
            <a:spLocks noGrp="1"/>
          </p:cNvSpPr>
          <p:nvPr>
            <p:ph type="body" sz="quarter" idx="12" hasCustomPrompt="1"/>
          </p:nvPr>
        </p:nvSpPr>
        <p:spPr>
          <a:xfrm>
            <a:off x="574834" y="1696857"/>
            <a:ext cx="8029575" cy="2415778"/>
          </a:xfrm>
          <a:prstGeom prst="rect">
            <a:avLst/>
          </a:prstGeom>
        </p:spPr>
        <p:txBody>
          <a:bodyPr/>
          <a:lstStyle>
            <a:lvl1pPr marL="0" marR="0" indent="0" algn="l" defTabSz="342900" rtl="0" eaLnBrk="1" fontAlgn="base" latinLnBrk="0" hangingPunct="1">
              <a:lnSpc>
                <a:spcPct val="100000"/>
              </a:lnSpc>
              <a:spcBef>
                <a:spcPct val="0"/>
              </a:spcBef>
              <a:spcAft>
                <a:spcPct val="0"/>
              </a:spcAft>
              <a:buClrTx/>
              <a:buSzTx/>
              <a:buFontTx/>
              <a:buNone/>
              <a:tabLst/>
              <a:defRPr sz="1350">
                <a:solidFill>
                  <a:schemeClr val="tx1">
                    <a:lumMod val="50000"/>
                  </a:schemeClr>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smtClean="0"/>
              <a:t>1. 	Page</a:t>
            </a:r>
            <a:r>
              <a:rPr lang="en-US" sz="1125" baseline="0" dirty="0" smtClean="0"/>
              <a:t> title</a:t>
            </a:r>
            <a:endParaRPr lang="en-US" sz="1125" dirty="0" smtClean="0"/>
          </a:p>
          <a:p>
            <a:endParaRPr lang="en-US" sz="1125" dirty="0" smtClean="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smtClean="0"/>
              <a:t>2. 	Page</a:t>
            </a:r>
            <a:r>
              <a:rPr lang="en-US" sz="1125" baseline="0" dirty="0" smtClean="0"/>
              <a:t> title</a:t>
            </a:r>
            <a:endParaRPr lang="en-US" sz="1125" dirty="0" smtClean="0"/>
          </a:p>
          <a:p>
            <a:endParaRPr lang="en-US" sz="1125" dirty="0" smtClean="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smtClean="0"/>
              <a:t>3. 	Page</a:t>
            </a:r>
            <a:r>
              <a:rPr lang="en-US" sz="1125" baseline="0" dirty="0" smtClean="0"/>
              <a:t> title</a:t>
            </a:r>
            <a:endParaRPr lang="en-US" sz="1125" dirty="0" smtClean="0"/>
          </a:p>
          <a:p>
            <a:endParaRPr lang="en-US" sz="1125" dirty="0" smtClean="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smtClean="0"/>
              <a:t>4. 	Page</a:t>
            </a:r>
            <a:r>
              <a:rPr lang="en-US" sz="1125" baseline="0" dirty="0" smtClean="0"/>
              <a:t> title</a:t>
            </a:r>
            <a:endParaRPr lang="en-US" sz="1125" dirty="0" smtClean="0"/>
          </a:p>
          <a:p>
            <a:endParaRPr lang="en-US" sz="1125" dirty="0" smtClean="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smtClean="0"/>
              <a:t>5. 	Page</a:t>
            </a:r>
            <a:r>
              <a:rPr lang="en-US" sz="1125" baseline="0" dirty="0" smtClean="0"/>
              <a:t> title</a:t>
            </a:r>
            <a:endParaRPr lang="en-US" sz="1125" dirty="0" smtClean="0"/>
          </a:p>
          <a:p>
            <a:endParaRPr lang="en-US" sz="1125" dirty="0"/>
          </a:p>
        </p:txBody>
      </p:sp>
      <p:sp>
        <p:nvSpPr>
          <p:cNvPr id="6" name="Text Placeholder 5"/>
          <p:cNvSpPr>
            <a:spLocks noGrp="1"/>
          </p:cNvSpPr>
          <p:nvPr>
            <p:ph type="body" sz="quarter" idx="13" hasCustomPrompt="1"/>
          </p:nvPr>
        </p:nvSpPr>
        <p:spPr>
          <a:xfrm>
            <a:off x="538481" y="265272"/>
            <a:ext cx="5743257" cy="220207"/>
          </a:xfrm>
          <a:prstGeom prst="rect">
            <a:avLst/>
          </a:prstGeom>
        </p:spPr>
        <p:txBody>
          <a:bodyPr/>
          <a:lstStyle>
            <a:lvl1pPr marL="0" indent="0">
              <a:buNone/>
              <a:defRPr sz="750" b="1" i="0" spc="225" baseline="0">
                <a:solidFill>
                  <a:srgbClr val="280070"/>
                </a:solidFill>
                <a:latin typeface="Arial" charset="0"/>
                <a:ea typeface="Arial" charset="0"/>
                <a:cs typeface="Arial" charset="0"/>
              </a:defRPr>
            </a:lvl1pPr>
            <a:lvl2pPr marL="342900" indent="0">
              <a:buNone/>
              <a:defRPr sz="900" b="0" i="0">
                <a:solidFill>
                  <a:srgbClr val="280070"/>
                </a:solidFill>
                <a:latin typeface="Arial" charset="0"/>
                <a:ea typeface="Arial" charset="0"/>
                <a:cs typeface="Arial" charset="0"/>
              </a:defRPr>
            </a:lvl2pPr>
            <a:lvl3pPr marL="685800" indent="0">
              <a:buNone/>
              <a:defRPr sz="900" b="0" i="0">
                <a:solidFill>
                  <a:srgbClr val="280070"/>
                </a:solidFill>
                <a:latin typeface="Arial" charset="0"/>
                <a:ea typeface="Arial" charset="0"/>
                <a:cs typeface="Arial" charset="0"/>
              </a:defRPr>
            </a:lvl3pPr>
            <a:lvl4pPr marL="1028700" indent="0">
              <a:buNone/>
              <a:defRPr sz="900" b="0" i="0">
                <a:solidFill>
                  <a:srgbClr val="280070"/>
                </a:solidFill>
                <a:latin typeface="Arial" charset="0"/>
                <a:ea typeface="Arial" charset="0"/>
                <a:cs typeface="Arial" charset="0"/>
              </a:defRPr>
            </a:lvl4pPr>
            <a:lvl5pPr marL="1371600" indent="0">
              <a:buNone/>
              <a:defRPr sz="900" b="0" i="0">
                <a:solidFill>
                  <a:srgbClr val="280070"/>
                </a:solidFill>
                <a:latin typeface="Arial" charset="0"/>
                <a:ea typeface="Arial" charset="0"/>
                <a:cs typeface="Arial" charset="0"/>
              </a:defRPr>
            </a:lvl5pPr>
          </a:lstStyle>
          <a:p>
            <a:pPr lvl="0"/>
            <a:r>
              <a:rPr lang="en-US" dirty="0" smtClean="0"/>
              <a:t>PRESENTATION TITLE</a:t>
            </a:r>
            <a:endParaRPr lang="en-US" dirty="0"/>
          </a:p>
        </p:txBody>
      </p:sp>
    </p:spTree>
    <p:extLst>
      <p:ext uri="{BB962C8B-B14F-4D97-AF65-F5344CB8AC3E}">
        <p14:creationId xmlns:p14="http://schemas.microsoft.com/office/powerpoint/2010/main" val="1465855048"/>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363">
          <p15:clr>
            <a:srgbClr val="FBAE40"/>
          </p15:clr>
        </p15:guide>
        <p15:guide id="2" pos="5443">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9_Contents">
    <p:spTree>
      <p:nvGrpSpPr>
        <p:cNvPr id="1" name=""/>
        <p:cNvGrpSpPr/>
        <p:nvPr/>
      </p:nvGrpSpPr>
      <p:grpSpPr>
        <a:xfrm>
          <a:off x="0" y="0"/>
          <a:ext cx="0" cy="0"/>
          <a:chOff x="0" y="0"/>
          <a:chExt cx="0" cy="0"/>
        </a:xfrm>
      </p:grpSpPr>
      <p:sp>
        <p:nvSpPr>
          <p:cNvPr id="3" name="Rectangle 2"/>
          <p:cNvSpPr/>
          <p:nvPr userDrawn="1"/>
        </p:nvSpPr>
        <p:spPr>
          <a:xfrm>
            <a:off x="0" y="0"/>
            <a:ext cx="9144000" cy="685800"/>
          </a:xfrm>
          <a:prstGeom prst="rect">
            <a:avLst/>
          </a:prstGeom>
          <a:solidFill>
            <a:srgbClr val="DDE5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71703" y="137003"/>
            <a:ext cx="1369060" cy="480359"/>
          </a:xfrm>
          <a:prstGeom prst="rect">
            <a:avLst/>
          </a:prstGeom>
        </p:spPr>
      </p:pic>
      <p:cxnSp>
        <p:nvCxnSpPr>
          <p:cNvPr id="16" name="Straight Connector 15"/>
          <p:cNvCxnSpPr/>
          <p:nvPr userDrawn="1"/>
        </p:nvCxnSpPr>
        <p:spPr>
          <a:xfrm>
            <a:off x="576264" y="4663440"/>
            <a:ext cx="8029257" cy="0"/>
          </a:xfrm>
          <a:prstGeom prst="line">
            <a:avLst/>
          </a:prstGeom>
          <a:ln>
            <a:solidFill>
              <a:srgbClr val="DDE5ED"/>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1"/>
          <p:cNvSpPr>
            <a:spLocks noGrp="1"/>
          </p:cNvSpPr>
          <p:nvPr>
            <p:ph type="body" sz="quarter" idx="11" hasCustomPrompt="1"/>
          </p:nvPr>
        </p:nvSpPr>
        <p:spPr>
          <a:xfrm>
            <a:off x="538481" y="1036284"/>
            <a:ext cx="8102283" cy="419137"/>
          </a:xfrm>
          <a:prstGeom prst="rect">
            <a:avLst/>
          </a:prstGeom>
        </p:spPr>
        <p:txBody>
          <a:bodyPr/>
          <a:lstStyle>
            <a:lvl1pPr marL="0" indent="0" algn="l">
              <a:buNone/>
              <a:defRPr sz="1875" b="1" spc="225" baseline="0">
                <a:solidFill>
                  <a:srgbClr val="280070"/>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lvl="0"/>
            <a:r>
              <a:rPr lang="en-US" dirty="0" smtClean="0"/>
              <a:t>CONTENTS</a:t>
            </a:r>
          </a:p>
        </p:txBody>
      </p:sp>
      <p:sp>
        <p:nvSpPr>
          <p:cNvPr id="7" name="Text Placeholder 6"/>
          <p:cNvSpPr>
            <a:spLocks noGrp="1"/>
          </p:cNvSpPr>
          <p:nvPr>
            <p:ph type="body" sz="quarter" idx="12" hasCustomPrompt="1"/>
          </p:nvPr>
        </p:nvSpPr>
        <p:spPr>
          <a:xfrm>
            <a:off x="574834" y="1696857"/>
            <a:ext cx="8029575" cy="2415778"/>
          </a:xfrm>
          <a:prstGeom prst="rect">
            <a:avLst/>
          </a:prstGeom>
        </p:spPr>
        <p:txBody>
          <a:bodyPr/>
          <a:lstStyle>
            <a:lvl1pPr marL="0" marR="0" indent="0" algn="l" defTabSz="342900" rtl="0" eaLnBrk="1" fontAlgn="base" latinLnBrk="0" hangingPunct="1">
              <a:lnSpc>
                <a:spcPct val="100000"/>
              </a:lnSpc>
              <a:spcBef>
                <a:spcPct val="0"/>
              </a:spcBef>
              <a:spcAft>
                <a:spcPct val="0"/>
              </a:spcAft>
              <a:buClrTx/>
              <a:buSzTx/>
              <a:buFontTx/>
              <a:buNone/>
              <a:tabLst/>
              <a:defRPr sz="1350">
                <a:solidFill>
                  <a:schemeClr val="tx1">
                    <a:lumMod val="50000"/>
                  </a:schemeClr>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smtClean="0"/>
              <a:t>1. 	Page</a:t>
            </a:r>
            <a:r>
              <a:rPr lang="en-US" sz="1125" baseline="0" dirty="0" smtClean="0"/>
              <a:t> title</a:t>
            </a:r>
            <a:endParaRPr lang="en-US" sz="1125" dirty="0" smtClean="0"/>
          </a:p>
          <a:p>
            <a:endParaRPr lang="en-US" sz="1125" dirty="0" smtClean="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smtClean="0"/>
              <a:t>2. 	Page</a:t>
            </a:r>
            <a:r>
              <a:rPr lang="en-US" sz="1125" baseline="0" dirty="0" smtClean="0"/>
              <a:t> title</a:t>
            </a:r>
            <a:endParaRPr lang="en-US" sz="1125" dirty="0" smtClean="0"/>
          </a:p>
          <a:p>
            <a:endParaRPr lang="en-US" sz="1125" dirty="0" smtClean="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smtClean="0"/>
              <a:t>3. 	Page</a:t>
            </a:r>
            <a:r>
              <a:rPr lang="en-US" sz="1125" baseline="0" dirty="0" smtClean="0"/>
              <a:t> title</a:t>
            </a:r>
            <a:endParaRPr lang="en-US" sz="1125" dirty="0" smtClean="0"/>
          </a:p>
          <a:p>
            <a:endParaRPr lang="en-US" sz="1125" dirty="0" smtClean="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smtClean="0"/>
              <a:t>4. 	Page</a:t>
            </a:r>
            <a:r>
              <a:rPr lang="en-US" sz="1125" baseline="0" dirty="0" smtClean="0"/>
              <a:t> title</a:t>
            </a:r>
            <a:endParaRPr lang="en-US" sz="1125" dirty="0" smtClean="0"/>
          </a:p>
          <a:p>
            <a:endParaRPr lang="en-US" sz="1125" dirty="0" smtClean="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smtClean="0"/>
              <a:t>5. 	Page</a:t>
            </a:r>
            <a:r>
              <a:rPr lang="en-US" sz="1125" baseline="0" dirty="0" smtClean="0"/>
              <a:t> title</a:t>
            </a:r>
            <a:endParaRPr lang="en-US" sz="1125" dirty="0" smtClean="0"/>
          </a:p>
          <a:p>
            <a:endParaRPr lang="en-US" sz="1125" dirty="0"/>
          </a:p>
        </p:txBody>
      </p:sp>
      <p:sp>
        <p:nvSpPr>
          <p:cNvPr id="6" name="Text Placeholder 5"/>
          <p:cNvSpPr>
            <a:spLocks noGrp="1"/>
          </p:cNvSpPr>
          <p:nvPr>
            <p:ph type="body" sz="quarter" idx="13" hasCustomPrompt="1"/>
          </p:nvPr>
        </p:nvSpPr>
        <p:spPr>
          <a:xfrm>
            <a:off x="538481" y="265272"/>
            <a:ext cx="5743257" cy="220207"/>
          </a:xfrm>
          <a:prstGeom prst="rect">
            <a:avLst/>
          </a:prstGeom>
        </p:spPr>
        <p:txBody>
          <a:bodyPr/>
          <a:lstStyle>
            <a:lvl1pPr marL="0" indent="0">
              <a:buNone/>
              <a:defRPr sz="750" b="1" i="0" spc="225" baseline="0">
                <a:solidFill>
                  <a:srgbClr val="280070"/>
                </a:solidFill>
                <a:latin typeface="Arial" charset="0"/>
                <a:ea typeface="Arial" charset="0"/>
                <a:cs typeface="Arial" charset="0"/>
              </a:defRPr>
            </a:lvl1pPr>
            <a:lvl2pPr marL="342900" indent="0">
              <a:buNone/>
              <a:defRPr sz="900" b="0" i="0">
                <a:solidFill>
                  <a:srgbClr val="280070"/>
                </a:solidFill>
                <a:latin typeface="Arial" charset="0"/>
                <a:ea typeface="Arial" charset="0"/>
                <a:cs typeface="Arial" charset="0"/>
              </a:defRPr>
            </a:lvl2pPr>
            <a:lvl3pPr marL="685800" indent="0">
              <a:buNone/>
              <a:defRPr sz="900" b="0" i="0">
                <a:solidFill>
                  <a:srgbClr val="280070"/>
                </a:solidFill>
                <a:latin typeface="Arial" charset="0"/>
                <a:ea typeface="Arial" charset="0"/>
                <a:cs typeface="Arial" charset="0"/>
              </a:defRPr>
            </a:lvl3pPr>
            <a:lvl4pPr marL="1028700" indent="0">
              <a:buNone/>
              <a:defRPr sz="900" b="0" i="0">
                <a:solidFill>
                  <a:srgbClr val="280070"/>
                </a:solidFill>
                <a:latin typeface="Arial" charset="0"/>
                <a:ea typeface="Arial" charset="0"/>
                <a:cs typeface="Arial" charset="0"/>
              </a:defRPr>
            </a:lvl4pPr>
            <a:lvl5pPr marL="1371600" indent="0">
              <a:buNone/>
              <a:defRPr sz="900" b="0" i="0">
                <a:solidFill>
                  <a:srgbClr val="280070"/>
                </a:solidFill>
                <a:latin typeface="Arial" charset="0"/>
                <a:ea typeface="Arial" charset="0"/>
                <a:cs typeface="Arial" charset="0"/>
              </a:defRPr>
            </a:lvl5pPr>
          </a:lstStyle>
          <a:p>
            <a:pPr lvl="0"/>
            <a:r>
              <a:rPr lang="en-US" dirty="0" smtClean="0"/>
              <a:t>PRESENTATION TITLE</a:t>
            </a:r>
            <a:endParaRPr lang="en-US" dirty="0"/>
          </a:p>
        </p:txBody>
      </p:sp>
    </p:spTree>
    <p:extLst>
      <p:ext uri="{BB962C8B-B14F-4D97-AF65-F5344CB8AC3E}">
        <p14:creationId xmlns:p14="http://schemas.microsoft.com/office/powerpoint/2010/main" val="93700662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363">
          <p15:clr>
            <a:srgbClr val="FBAE40"/>
          </p15:clr>
        </p15:guide>
        <p15:guide id="2" pos="5443">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0_Contents">
    <p:spTree>
      <p:nvGrpSpPr>
        <p:cNvPr id="1" name=""/>
        <p:cNvGrpSpPr/>
        <p:nvPr/>
      </p:nvGrpSpPr>
      <p:grpSpPr>
        <a:xfrm>
          <a:off x="0" y="0"/>
          <a:ext cx="0" cy="0"/>
          <a:chOff x="0" y="0"/>
          <a:chExt cx="0" cy="0"/>
        </a:xfrm>
      </p:grpSpPr>
      <p:sp>
        <p:nvSpPr>
          <p:cNvPr id="3" name="Rectangle 2"/>
          <p:cNvSpPr/>
          <p:nvPr userDrawn="1"/>
        </p:nvSpPr>
        <p:spPr>
          <a:xfrm>
            <a:off x="0" y="0"/>
            <a:ext cx="9144000" cy="685800"/>
          </a:xfrm>
          <a:prstGeom prst="rect">
            <a:avLst/>
          </a:prstGeom>
          <a:solidFill>
            <a:srgbClr val="DDE5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71703" y="137003"/>
            <a:ext cx="1369060" cy="480359"/>
          </a:xfrm>
          <a:prstGeom prst="rect">
            <a:avLst/>
          </a:prstGeom>
        </p:spPr>
      </p:pic>
      <p:cxnSp>
        <p:nvCxnSpPr>
          <p:cNvPr id="16" name="Straight Connector 15"/>
          <p:cNvCxnSpPr/>
          <p:nvPr userDrawn="1"/>
        </p:nvCxnSpPr>
        <p:spPr>
          <a:xfrm>
            <a:off x="576264" y="4663440"/>
            <a:ext cx="8029257" cy="0"/>
          </a:xfrm>
          <a:prstGeom prst="line">
            <a:avLst/>
          </a:prstGeom>
          <a:ln>
            <a:solidFill>
              <a:srgbClr val="DDE5ED"/>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1"/>
          <p:cNvSpPr>
            <a:spLocks noGrp="1"/>
          </p:cNvSpPr>
          <p:nvPr>
            <p:ph type="body" sz="quarter" idx="11" hasCustomPrompt="1"/>
          </p:nvPr>
        </p:nvSpPr>
        <p:spPr>
          <a:xfrm>
            <a:off x="538481" y="1036284"/>
            <a:ext cx="8102283" cy="419137"/>
          </a:xfrm>
          <a:prstGeom prst="rect">
            <a:avLst/>
          </a:prstGeom>
        </p:spPr>
        <p:txBody>
          <a:bodyPr/>
          <a:lstStyle>
            <a:lvl1pPr marL="0" indent="0" algn="l">
              <a:buNone/>
              <a:defRPr sz="1875" b="1" spc="225" baseline="0">
                <a:solidFill>
                  <a:srgbClr val="280070"/>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lvl="0"/>
            <a:r>
              <a:rPr lang="en-US" dirty="0" smtClean="0"/>
              <a:t>CONTENTS</a:t>
            </a:r>
          </a:p>
        </p:txBody>
      </p:sp>
      <p:sp>
        <p:nvSpPr>
          <p:cNvPr id="7" name="Text Placeholder 6"/>
          <p:cNvSpPr>
            <a:spLocks noGrp="1"/>
          </p:cNvSpPr>
          <p:nvPr>
            <p:ph type="body" sz="quarter" idx="12" hasCustomPrompt="1"/>
          </p:nvPr>
        </p:nvSpPr>
        <p:spPr>
          <a:xfrm>
            <a:off x="574834" y="1696857"/>
            <a:ext cx="8029575" cy="2415778"/>
          </a:xfrm>
          <a:prstGeom prst="rect">
            <a:avLst/>
          </a:prstGeom>
        </p:spPr>
        <p:txBody>
          <a:bodyPr/>
          <a:lstStyle>
            <a:lvl1pPr marL="0" marR="0" indent="0" algn="l" defTabSz="342900" rtl="0" eaLnBrk="1" fontAlgn="base" latinLnBrk="0" hangingPunct="1">
              <a:lnSpc>
                <a:spcPct val="100000"/>
              </a:lnSpc>
              <a:spcBef>
                <a:spcPct val="0"/>
              </a:spcBef>
              <a:spcAft>
                <a:spcPct val="0"/>
              </a:spcAft>
              <a:buClrTx/>
              <a:buSzTx/>
              <a:buFontTx/>
              <a:buNone/>
              <a:tabLst/>
              <a:defRPr sz="1350">
                <a:solidFill>
                  <a:schemeClr val="tx1">
                    <a:lumMod val="50000"/>
                  </a:schemeClr>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smtClean="0"/>
              <a:t>1. 	Page</a:t>
            </a:r>
            <a:r>
              <a:rPr lang="en-US" sz="1125" baseline="0" dirty="0" smtClean="0"/>
              <a:t> title</a:t>
            </a:r>
            <a:endParaRPr lang="en-US" sz="1125" dirty="0" smtClean="0"/>
          </a:p>
          <a:p>
            <a:endParaRPr lang="en-US" sz="1125" dirty="0" smtClean="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smtClean="0"/>
              <a:t>2. 	Page</a:t>
            </a:r>
            <a:r>
              <a:rPr lang="en-US" sz="1125" baseline="0" dirty="0" smtClean="0"/>
              <a:t> title</a:t>
            </a:r>
            <a:endParaRPr lang="en-US" sz="1125" dirty="0" smtClean="0"/>
          </a:p>
          <a:p>
            <a:endParaRPr lang="en-US" sz="1125" dirty="0" smtClean="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smtClean="0"/>
              <a:t>3. 	Page</a:t>
            </a:r>
            <a:r>
              <a:rPr lang="en-US" sz="1125" baseline="0" dirty="0" smtClean="0"/>
              <a:t> title</a:t>
            </a:r>
            <a:endParaRPr lang="en-US" sz="1125" dirty="0" smtClean="0"/>
          </a:p>
          <a:p>
            <a:endParaRPr lang="en-US" sz="1125" dirty="0" smtClean="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smtClean="0"/>
              <a:t>4. 	Page</a:t>
            </a:r>
            <a:r>
              <a:rPr lang="en-US" sz="1125" baseline="0" dirty="0" smtClean="0"/>
              <a:t> title</a:t>
            </a:r>
            <a:endParaRPr lang="en-US" sz="1125" dirty="0" smtClean="0"/>
          </a:p>
          <a:p>
            <a:endParaRPr lang="en-US" sz="1125" dirty="0" smtClean="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smtClean="0"/>
              <a:t>5. 	Page</a:t>
            </a:r>
            <a:r>
              <a:rPr lang="en-US" sz="1125" baseline="0" dirty="0" smtClean="0"/>
              <a:t> title</a:t>
            </a:r>
            <a:endParaRPr lang="en-US" sz="1125" dirty="0" smtClean="0"/>
          </a:p>
          <a:p>
            <a:endParaRPr lang="en-US" sz="1125" dirty="0"/>
          </a:p>
        </p:txBody>
      </p:sp>
      <p:sp>
        <p:nvSpPr>
          <p:cNvPr id="6" name="Text Placeholder 5"/>
          <p:cNvSpPr>
            <a:spLocks noGrp="1"/>
          </p:cNvSpPr>
          <p:nvPr>
            <p:ph type="body" sz="quarter" idx="13" hasCustomPrompt="1"/>
          </p:nvPr>
        </p:nvSpPr>
        <p:spPr>
          <a:xfrm>
            <a:off x="538481" y="265272"/>
            <a:ext cx="5743257" cy="220207"/>
          </a:xfrm>
          <a:prstGeom prst="rect">
            <a:avLst/>
          </a:prstGeom>
        </p:spPr>
        <p:txBody>
          <a:bodyPr/>
          <a:lstStyle>
            <a:lvl1pPr marL="0" indent="0">
              <a:buNone/>
              <a:defRPr sz="750" b="1" i="0" spc="225" baseline="0">
                <a:solidFill>
                  <a:srgbClr val="280070"/>
                </a:solidFill>
                <a:latin typeface="Arial" charset="0"/>
                <a:ea typeface="Arial" charset="0"/>
                <a:cs typeface="Arial" charset="0"/>
              </a:defRPr>
            </a:lvl1pPr>
            <a:lvl2pPr marL="342900" indent="0">
              <a:buNone/>
              <a:defRPr sz="900" b="0" i="0">
                <a:solidFill>
                  <a:srgbClr val="280070"/>
                </a:solidFill>
                <a:latin typeface="Arial" charset="0"/>
                <a:ea typeface="Arial" charset="0"/>
                <a:cs typeface="Arial" charset="0"/>
              </a:defRPr>
            </a:lvl2pPr>
            <a:lvl3pPr marL="685800" indent="0">
              <a:buNone/>
              <a:defRPr sz="900" b="0" i="0">
                <a:solidFill>
                  <a:srgbClr val="280070"/>
                </a:solidFill>
                <a:latin typeface="Arial" charset="0"/>
                <a:ea typeface="Arial" charset="0"/>
                <a:cs typeface="Arial" charset="0"/>
              </a:defRPr>
            </a:lvl3pPr>
            <a:lvl4pPr marL="1028700" indent="0">
              <a:buNone/>
              <a:defRPr sz="900" b="0" i="0">
                <a:solidFill>
                  <a:srgbClr val="280070"/>
                </a:solidFill>
                <a:latin typeface="Arial" charset="0"/>
                <a:ea typeface="Arial" charset="0"/>
                <a:cs typeface="Arial" charset="0"/>
              </a:defRPr>
            </a:lvl4pPr>
            <a:lvl5pPr marL="1371600" indent="0">
              <a:buNone/>
              <a:defRPr sz="900" b="0" i="0">
                <a:solidFill>
                  <a:srgbClr val="280070"/>
                </a:solidFill>
                <a:latin typeface="Arial" charset="0"/>
                <a:ea typeface="Arial" charset="0"/>
                <a:cs typeface="Arial" charset="0"/>
              </a:defRPr>
            </a:lvl5pPr>
          </a:lstStyle>
          <a:p>
            <a:pPr lvl="0"/>
            <a:r>
              <a:rPr lang="en-US" dirty="0" smtClean="0"/>
              <a:t>PRESENTATION TITLE</a:t>
            </a:r>
            <a:endParaRPr lang="en-US" dirty="0"/>
          </a:p>
        </p:txBody>
      </p:sp>
    </p:spTree>
    <p:extLst>
      <p:ext uri="{BB962C8B-B14F-4D97-AF65-F5344CB8AC3E}">
        <p14:creationId xmlns:p14="http://schemas.microsoft.com/office/powerpoint/2010/main" val="3266337259"/>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363">
          <p15:clr>
            <a:srgbClr val="FBAE40"/>
          </p15:clr>
        </p15:guide>
        <p15:guide id="2" pos="5443">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ext Placeholder 4">
            <a:extLst>
              <a:ext uri="{FF2B5EF4-FFF2-40B4-BE49-F238E27FC236}">
                <a16:creationId xmlns:a16="http://schemas.microsoft.com/office/drawing/2014/main" id="{FD6CB56F-2FFF-1547-8172-936C7AE399F0}"/>
              </a:ext>
            </a:extLst>
          </p:cNvPr>
          <p:cNvSpPr>
            <a:spLocks noGrp="1"/>
          </p:cNvSpPr>
          <p:nvPr>
            <p:ph type="body" sz="quarter" idx="10" hasCustomPrompt="1"/>
          </p:nvPr>
        </p:nvSpPr>
        <p:spPr>
          <a:xfrm>
            <a:off x="0" y="2146300"/>
            <a:ext cx="9144000" cy="873760"/>
          </a:xfrm>
          <a:prstGeom prst="rect">
            <a:avLst/>
          </a:prstGeom>
        </p:spPr>
        <p:txBody>
          <a:bodyPr/>
          <a:lstStyle>
            <a:lvl1pPr marL="315913" indent="0" algn="ctr">
              <a:buNone/>
              <a:tabLst/>
              <a:defRPr sz="3000" b="1" spc="50" baseline="0">
                <a:solidFill>
                  <a:schemeClr val="bg1"/>
                </a:solidFill>
                <a:latin typeface="Arial" charset="0"/>
                <a:ea typeface="Arial" charset="0"/>
                <a:cs typeface="Arial" charset="0"/>
              </a:defRPr>
            </a:lvl1pPr>
            <a:lvl2pPr marL="457200" indent="0" algn="ctr">
              <a:buNone/>
              <a:defRPr>
                <a:solidFill>
                  <a:schemeClr val="bg1"/>
                </a:solidFill>
                <a:latin typeface="Arial" charset="0"/>
                <a:ea typeface="Arial" charset="0"/>
                <a:cs typeface="Arial" charset="0"/>
              </a:defRPr>
            </a:lvl2pPr>
            <a:lvl3pPr marL="914400" indent="0" algn="ctr">
              <a:buNone/>
              <a:defRPr>
                <a:solidFill>
                  <a:schemeClr val="bg1"/>
                </a:solidFill>
                <a:latin typeface="Arial" charset="0"/>
                <a:ea typeface="Arial" charset="0"/>
                <a:cs typeface="Arial" charset="0"/>
              </a:defRPr>
            </a:lvl3pPr>
            <a:lvl4pPr marL="1371600" indent="0" algn="ctr">
              <a:buNone/>
              <a:defRPr>
                <a:solidFill>
                  <a:schemeClr val="bg1"/>
                </a:solidFill>
                <a:latin typeface="Arial" charset="0"/>
                <a:ea typeface="Arial" charset="0"/>
                <a:cs typeface="Arial" charset="0"/>
              </a:defRPr>
            </a:lvl4pPr>
            <a:lvl5pPr marL="1828800" indent="0" algn="ctr">
              <a:buNone/>
              <a:defRPr>
                <a:solidFill>
                  <a:schemeClr val="bg1"/>
                </a:solidFill>
                <a:latin typeface="Arial" charset="0"/>
                <a:ea typeface="Arial" charset="0"/>
                <a:cs typeface="Arial" charset="0"/>
              </a:defRPr>
            </a:lvl5pPr>
          </a:lstStyle>
          <a:p>
            <a:pPr lvl="0"/>
            <a:r>
              <a:rPr lang="en-US" dirty="0"/>
              <a:t>SECTION TITLE</a:t>
            </a:r>
          </a:p>
        </p:txBody>
      </p:sp>
      <p:sp>
        <p:nvSpPr>
          <p:cNvPr id="16" name="TextBox 15">
            <a:extLst>
              <a:ext uri="{FF2B5EF4-FFF2-40B4-BE49-F238E27FC236}">
                <a16:creationId xmlns:a16="http://schemas.microsoft.com/office/drawing/2014/main" id="{0D052B8F-B237-3D45-97D4-75271FDFFF6D}"/>
              </a:ext>
            </a:extLst>
          </p:cNvPr>
          <p:cNvSpPr txBox="1"/>
          <p:nvPr userDrawn="1"/>
        </p:nvSpPr>
        <p:spPr>
          <a:xfrm>
            <a:off x="309880" y="4683443"/>
            <a:ext cx="3536632" cy="276999"/>
          </a:xfrm>
          <a:prstGeom prst="rect">
            <a:avLst/>
          </a:prstGeom>
          <a:noFill/>
        </p:spPr>
        <p:txBody>
          <a:bodyPr wrap="square" rtlCol="0">
            <a:spAutoFit/>
          </a:bodyPr>
          <a:lstStyle/>
          <a:p>
            <a:r>
              <a:rPr lang="en-US" sz="1200" b="1" i="0" dirty="0">
                <a:solidFill>
                  <a:schemeClr val="bg1"/>
                </a:solidFill>
                <a:latin typeface="Arial" panose="020B0604020202020204" pitchFamily="34" charset="0"/>
                <a:cs typeface="Arial" panose="020B0604020202020204" pitchFamily="34" charset="0"/>
              </a:rPr>
              <a:t>NSW Education Standards Authority</a:t>
            </a:r>
          </a:p>
        </p:txBody>
      </p:sp>
    </p:spTree>
    <p:extLst>
      <p:ext uri="{BB962C8B-B14F-4D97-AF65-F5344CB8AC3E}">
        <p14:creationId xmlns:p14="http://schemas.microsoft.com/office/powerpoint/2010/main" val="1544474027"/>
      </p:ext>
    </p:extLst>
  </p:cSld>
  <p:clrMapOvr>
    <a:masterClrMapping/>
  </p:clrMapOvr>
  <p:extLst>
    <p:ext uri="{DCECCB84-F9BA-43D5-87BE-67443E8EF086}">
      <p15:sldGuideLst xmlns:p15="http://schemas.microsoft.com/office/powerpoint/2012/main">
        <p15:guide id="1" orient="horz" pos="1597" userDrawn="1">
          <p15:clr>
            <a:srgbClr val="FBAE40"/>
          </p15:clr>
        </p15:guide>
        <p15:guide id="2" pos="249"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1_Contents">
    <p:spTree>
      <p:nvGrpSpPr>
        <p:cNvPr id="1" name=""/>
        <p:cNvGrpSpPr/>
        <p:nvPr/>
      </p:nvGrpSpPr>
      <p:grpSpPr>
        <a:xfrm>
          <a:off x="0" y="0"/>
          <a:ext cx="0" cy="0"/>
          <a:chOff x="0" y="0"/>
          <a:chExt cx="0" cy="0"/>
        </a:xfrm>
      </p:grpSpPr>
      <p:sp>
        <p:nvSpPr>
          <p:cNvPr id="3" name="Rectangle 2"/>
          <p:cNvSpPr/>
          <p:nvPr userDrawn="1"/>
        </p:nvSpPr>
        <p:spPr>
          <a:xfrm>
            <a:off x="0" y="0"/>
            <a:ext cx="9144000" cy="685800"/>
          </a:xfrm>
          <a:prstGeom prst="rect">
            <a:avLst/>
          </a:prstGeom>
          <a:solidFill>
            <a:srgbClr val="DDE5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71703" y="137003"/>
            <a:ext cx="1369060" cy="480359"/>
          </a:xfrm>
          <a:prstGeom prst="rect">
            <a:avLst/>
          </a:prstGeom>
        </p:spPr>
      </p:pic>
      <p:cxnSp>
        <p:nvCxnSpPr>
          <p:cNvPr id="16" name="Straight Connector 15"/>
          <p:cNvCxnSpPr/>
          <p:nvPr userDrawn="1"/>
        </p:nvCxnSpPr>
        <p:spPr>
          <a:xfrm>
            <a:off x="576264" y="4663440"/>
            <a:ext cx="8029257" cy="0"/>
          </a:xfrm>
          <a:prstGeom prst="line">
            <a:avLst/>
          </a:prstGeom>
          <a:ln>
            <a:solidFill>
              <a:srgbClr val="DDE5ED"/>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1"/>
          <p:cNvSpPr>
            <a:spLocks noGrp="1"/>
          </p:cNvSpPr>
          <p:nvPr>
            <p:ph type="body" sz="quarter" idx="11" hasCustomPrompt="1"/>
          </p:nvPr>
        </p:nvSpPr>
        <p:spPr>
          <a:xfrm>
            <a:off x="538481" y="1036284"/>
            <a:ext cx="8102283" cy="419137"/>
          </a:xfrm>
          <a:prstGeom prst="rect">
            <a:avLst/>
          </a:prstGeom>
        </p:spPr>
        <p:txBody>
          <a:bodyPr/>
          <a:lstStyle>
            <a:lvl1pPr marL="0" indent="0" algn="l">
              <a:buNone/>
              <a:defRPr sz="1875" b="1" spc="225" baseline="0">
                <a:solidFill>
                  <a:srgbClr val="280070"/>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lvl="0"/>
            <a:r>
              <a:rPr lang="en-US" dirty="0" smtClean="0"/>
              <a:t>CONTENTS</a:t>
            </a:r>
          </a:p>
        </p:txBody>
      </p:sp>
      <p:sp>
        <p:nvSpPr>
          <p:cNvPr id="7" name="Text Placeholder 6"/>
          <p:cNvSpPr>
            <a:spLocks noGrp="1"/>
          </p:cNvSpPr>
          <p:nvPr>
            <p:ph type="body" sz="quarter" idx="12" hasCustomPrompt="1"/>
          </p:nvPr>
        </p:nvSpPr>
        <p:spPr>
          <a:xfrm>
            <a:off x="574834" y="1696857"/>
            <a:ext cx="8029575" cy="2415778"/>
          </a:xfrm>
          <a:prstGeom prst="rect">
            <a:avLst/>
          </a:prstGeom>
        </p:spPr>
        <p:txBody>
          <a:bodyPr/>
          <a:lstStyle>
            <a:lvl1pPr marL="0" marR="0" indent="0" algn="l" defTabSz="342900" rtl="0" eaLnBrk="1" fontAlgn="base" latinLnBrk="0" hangingPunct="1">
              <a:lnSpc>
                <a:spcPct val="100000"/>
              </a:lnSpc>
              <a:spcBef>
                <a:spcPct val="0"/>
              </a:spcBef>
              <a:spcAft>
                <a:spcPct val="0"/>
              </a:spcAft>
              <a:buClrTx/>
              <a:buSzTx/>
              <a:buFontTx/>
              <a:buNone/>
              <a:tabLst/>
              <a:defRPr sz="1350">
                <a:solidFill>
                  <a:schemeClr val="tx1">
                    <a:lumMod val="50000"/>
                  </a:schemeClr>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smtClean="0"/>
              <a:t>1. 	Page</a:t>
            </a:r>
            <a:r>
              <a:rPr lang="en-US" sz="1125" baseline="0" dirty="0" smtClean="0"/>
              <a:t> title</a:t>
            </a:r>
            <a:endParaRPr lang="en-US" sz="1125" dirty="0" smtClean="0"/>
          </a:p>
          <a:p>
            <a:endParaRPr lang="en-US" sz="1125" dirty="0" smtClean="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smtClean="0"/>
              <a:t>2. 	Page</a:t>
            </a:r>
            <a:r>
              <a:rPr lang="en-US" sz="1125" baseline="0" dirty="0" smtClean="0"/>
              <a:t> title</a:t>
            </a:r>
            <a:endParaRPr lang="en-US" sz="1125" dirty="0" smtClean="0"/>
          </a:p>
          <a:p>
            <a:endParaRPr lang="en-US" sz="1125" dirty="0" smtClean="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smtClean="0"/>
              <a:t>3. 	Page</a:t>
            </a:r>
            <a:r>
              <a:rPr lang="en-US" sz="1125" baseline="0" dirty="0" smtClean="0"/>
              <a:t> title</a:t>
            </a:r>
            <a:endParaRPr lang="en-US" sz="1125" dirty="0" smtClean="0"/>
          </a:p>
          <a:p>
            <a:endParaRPr lang="en-US" sz="1125" dirty="0" smtClean="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smtClean="0"/>
              <a:t>4. 	Page</a:t>
            </a:r>
            <a:r>
              <a:rPr lang="en-US" sz="1125" baseline="0" dirty="0" smtClean="0"/>
              <a:t> title</a:t>
            </a:r>
            <a:endParaRPr lang="en-US" sz="1125" dirty="0" smtClean="0"/>
          </a:p>
          <a:p>
            <a:endParaRPr lang="en-US" sz="1125" dirty="0" smtClean="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smtClean="0"/>
              <a:t>5. 	Page</a:t>
            </a:r>
            <a:r>
              <a:rPr lang="en-US" sz="1125" baseline="0" dirty="0" smtClean="0"/>
              <a:t> title</a:t>
            </a:r>
            <a:endParaRPr lang="en-US" sz="1125" dirty="0" smtClean="0"/>
          </a:p>
          <a:p>
            <a:endParaRPr lang="en-US" sz="1125" dirty="0"/>
          </a:p>
        </p:txBody>
      </p:sp>
      <p:sp>
        <p:nvSpPr>
          <p:cNvPr id="6" name="Text Placeholder 5"/>
          <p:cNvSpPr>
            <a:spLocks noGrp="1"/>
          </p:cNvSpPr>
          <p:nvPr>
            <p:ph type="body" sz="quarter" idx="13" hasCustomPrompt="1"/>
          </p:nvPr>
        </p:nvSpPr>
        <p:spPr>
          <a:xfrm>
            <a:off x="538481" y="265272"/>
            <a:ext cx="5743257" cy="220207"/>
          </a:xfrm>
          <a:prstGeom prst="rect">
            <a:avLst/>
          </a:prstGeom>
        </p:spPr>
        <p:txBody>
          <a:bodyPr/>
          <a:lstStyle>
            <a:lvl1pPr marL="0" indent="0">
              <a:buNone/>
              <a:defRPr sz="750" b="1" i="0" spc="225" baseline="0">
                <a:solidFill>
                  <a:srgbClr val="280070"/>
                </a:solidFill>
                <a:latin typeface="Arial" charset="0"/>
                <a:ea typeface="Arial" charset="0"/>
                <a:cs typeface="Arial" charset="0"/>
              </a:defRPr>
            </a:lvl1pPr>
            <a:lvl2pPr marL="342900" indent="0">
              <a:buNone/>
              <a:defRPr sz="900" b="0" i="0">
                <a:solidFill>
                  <a:srgbClr val="280070"/>
                </a:solidFill>
                <a:latin typeface="Arial" charset="0"/>
                <a:ea typeface="Arial" charset="0"/>
                <a:cs typeface="Arial" charset="0"/>
              </a:defRPr>
            </a:lvl2pPr>
            <a:lvl3pPr marL="685800" indent="0">
              <a:buNone/>
              <a:defRPr sz="900" b="0" i="0">
                <a:solidFill>
                  <a:srgbClr val="280070"/>
                </a:solidFill>
                <a:latin typeface="Arial" charset="0"/>
                <a:ea typeface="Arial" charset="0"/>
                <a:cs typeface="Arial" charset="0"/>
              </a:defRPr>
            </a:lvl3pPr>
            <a:lvl4pPr marL="1028700" indent="0">
              <a:buNone/>
              <a:defRPr sz="900" b="0" i="0">
                <a:solidFill>
                  <a:srgbClr val="280070"/>
                </a:solidFill>
                <a:latin typeface="Arial" charset="0"/>
                <a:ea typeface="Arial" charset="0"/>
                <a:cs typeface="Arial" charset="0"/>
              </a:defRPr>
            </a:lvl4pPr>
            <a:lvl5pPr marL="1371600" indent="0">
              <a:buNone/>
              <a:defRPr sz="900" b="0" i="0">
                <a:solidFill>
                  <a:srgbClr val="280070"/>
                </a:solidFill>
                <a:latin typeface="Arial" charset="0"/>
                <a:ea typeface="Arial" charset="0"/>
                <a:cs typeface="Arial" charset="0"/>
              </a:defRPr>
            </a:lvl5pPr>
          </a:lstStyle>
          <a:p>
            <a:pPr lvl="0"/>
            <a:r>
              <a:rPr lang="en-US" dirty="0" smtClean="0"/>
              <a:t>PRESENTATION TITLE</a:t>
            </a:r>
            <a:endParaRPr lang="en-US" dirty="0"/>
          </a:p>
        </p:txBody>
      </p:sp>
    </p:spTree>
    <p:extLst>
      <p:ext uri="{BB962C8B-B14F-4D97-AF65-F5344CB8AC3E}">
        <p14:creationId xmlns:p14="http://schemas.microsoft.com/office/powerpoint/2010/main" val="580462689"/>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363">
          <p15:clr>
            <a:srgbClr val="FBAE40"/>
          </p15:clr>
        </p15:guide>
        <p15:guide id="2" pos="5443">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2_Contents">
    <p:spTree>
      <p:nvGrpSpPr>
        <p:cNvPr id="1" name=""/>
        <p:cNvGrpSpPr/>
        <p:nvPr/>
      </p:nvGrpSpPr>
      <p:grpSpPr>
        <a:xfrm>
          <a:off x="0" y="0"/>
          <a:ext cx="0" cy="0"/>
          <a:chOff x="0" y="0"/>
          <a:chExt cx="0" cy="0"/>
        </a:xfrm>
      </p:grpSpPr>
      <p:sp>
        <p:nvSpPr>
          <p:cNvPr id="3" name="Rectangle 2"/>
          <p:cNvSpPr/>
          <p:nvPr userDrawn="1"/>
        </p:nvSpPr>
        <p:spPr>
          <a:xfrm>
            <a:off x="0" y="0"/>
            <a:ext cx="9144000" cy="685800"/>
          </a:xfrm>
          <a:prstGeom prst="rect">
            <a:avLst/>
          </a:prstGeom>
          <a:solidFill>
            <a:srgbClr val="DDE5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71703" y="137003"/>
            <a:ext cx="1369060" cy="480359"/>
          </a:xfrm>
          <a:prstGeom prst="rect">
            <a:avLst/>
          </a:prstGeom>
        </p:spPr>
      </p:pic>
      <p:cxnSp>
        <p:nvCxnSpPr>
          <p:cNvPr id="16" name="Straight Connector 15"/>
          <p:cNvCxnSpPr/>
          <p:nvPr userDrawn="1"/>
        </p:nvCxnSpPr>
        <p:spPr>
          <a:xfrm>
            <a:off x="576264" y="4663440"/>
            <a:ext cx="8029257" cy="0"/>
          </a:xfrm>
          <a:prstGeom prst="line">
            <a:avLst/>
          </a:prstGeom>
          <a:ln>
            <a:solidFill>
              <a:srgbClr val="DDE5ED"/>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1"/>
          <p:cNvSpPr>
            <a:spLocks noGrp="1"/>
          </p:cNvSpPr>
          <p:nvPr>
            <p:ph type="body" sz="quarter" idx="11" hasCustomPrompt="1"/>
          </p:nvPr>
        </p:nvSpPr>
        <p:spPr>
          <a:xfrm>
            <a:off x="538481" y="1036284"/>
            <a:ext cx="8102283" cy="419137"/>
          </a:xfrm>
          <a:prstGeom prst="rect">
            <a:avLst/>
          </a:prstGeom>
        </p:spPr>
        <p:txBody>
          <a:bodyPr/>
          <a:lstStyle>
            <a:lvl1pPr marL="0" indent="0" algn="l">
              <a:buNone/>
              <a:defRPr sz="1875" b="1" spc="225" baseline="0">
                <a:solidFill>
                  <a:srgbClr val="280070"/>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lvl="0"/>
            <a:r>
              <a:rPr lang="en-US" dirty="0" smtClean="0"/>
              <a:t>CONTENTS</a:t>
            </a:r>
          </a:p>
        </p:txBody>
      </p:sp>
      <p:sp>
        <p:nvSpPr>
          <p:cNvPr id="7" name="Text Placeholder 6"/>
          <p:cNvSpPr>
            <a:spLocks noGrp="1"/>
          </p:cNvSpPr>
          <p:nvPr>
            <p:ph type="body" sz="quarter" idx="12" hasCustomPrompt="1"/>
          </p:nvPr>
        </p:nvSpPr>
        <p:spPr>
          <a:xfrm>
            <a:off x="574834" y="1696857"/>
            <a:ext cx="8029575" cy="2415778"/>
          </a:xfrm>
          <a:prstGeom prst="rect">
            <a:avLst/>
          </a:prstGeom>
        </p:spPr>
        <p:txBody>
          <a:bodyPr/>
          <a:lstStyle>
            <a:lvl1pPr marL="0" marR="0" indent="0" algn="l" defTabSz="342900" rtl="0" eaLnBrk="1" fontAlgn="base" latinLnBrk="0" hangingPunct="1">
              <a:lnSpc>
                <a:spcPct val="100000"/>
              </a:lnSpc>
              <a:spcBef>
                <a:spcPct val="0"/>
              </a:spcBef>
              <a:spcAft>
                <a:spcPct val="0"/>
              </a:spcAft>
              <a:buClrTx/>
              <a:buSzTx/>
              <a:buFontTx/>
              <a:buNone/>
              <a:tabLst/>
              <a:defRPr sz="1350">
                <a:solidFill>
                  <a:schemeClr val="tx1">
                    <a:lumMod val="50000"/>
                  </a:schemeClr>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smtClean="0"/>
              <a:t>1. 	Page</a:t>
            </a:r>
            <a:r>
              <a:rPr lang="en-US" sz="1125" baseline="0" dirty="0" smtClean="0"/>
              <a:t> title</a:t>
            </a:r>
            <a:endParaRPr lang="en-US" sz="1125" dirty="0" smtClean="0"/>
          </a:p>
          <a:p>
            <a:endParaRPr lang="en-US" sz="1125" dirty="0" smtClean="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smtClean="0"/>
              <a:t>2. 	Page</a:t>
            </a:r>
            <a:r>
              <a:rPr lang="en-US" sz="1125" baseline="0" dirty="0" smtClean="0"/>
              <a:t> title</a:t>
            </a:r>
            <a:endParaRPr lang="en-US" sz="1125" dirty="0" smtClean="0"/>
          </a:p>
          <a:p>
            <a:endParaRPr lang="en-US" sz="1125" dirty="0" smtClean="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smtClean="0"/>
              <a:t>3. 	Page</a:t>
            </a:r>
            <a:r>
              <a:rPr lang="en-US" sz="1125" baseline="0" dirty="0" smtClean="0"/>
              <a:t> title</a:t>
            </a:r>
            <a:endParaRPr lang="en-US" sz="1125" dirty="0" smtClean="0"/>
          </a:p>
          <a:p>
            <a:endParaRPr lang="en-US" sz="1125" dirty="0" smtClean="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smtClean="0"/>
              <a:t>4. 	Page</a:t>
            </a:r>
            <a:r>
              <a:rPr lang="en-US" sz="1125" baseline="0" dirty="0" smtClean="0"/>
              <a:t> title</a:t>
            </a:r>
            <a:endParaRPr lang="en-US" sz="1125" dirty="0" smtClean="0"/>
          </a:p>
          <a:p>
            <a:endParaRPr lang="en-US" sz="1125" dirty="0" smtClean="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smtClean="0"/>
              <a:t>5. 	Page</a:t>
            </a:r>
            <a:r>
              <a:rPr lang="en-US" sz="1125" baseline="0" dirty="0" smtClean="0"/>
              <a:t> title</a:t>
            </a:r>
            <a:endParaRPr lang="en-US" sz="1125" dirty="0" smtClean="0"/>
          </a:p>
          <a:p>
            <a:endParaRPr lang="en-US" sz="1125" dirty="0"/>
          </a:p>
        </p:txBody>
      </p:sp>
      <p:sp>
        <p:nvSpPr>
          <p:cNvPr id="6" name="Text Placeholder 5"/>
          <p:cNvSpPr>
            <a:spLocks noGrp="1"/>
          </p:cNvSpPr>
          <p:nvPr>
            <p:ph type="body" sz="quarter" idx="13" hasCustomPrompt="1"/>
          </p:nvPr>
        </p:nvSpPr>
        <p:spPr>
          <a:xfrm>
            <a:off x="538481" y="265272"/>
            <a:ext cx="5743257" cy="220207"/>
          </a:xfrm>
          <a:prstGeom prst="rect">
            <a:avLst/>
          </a:prstGeom>
        </p:spPr>
        <p:txBody>
          <a:bodyPr/>
          <a:lstStyle>
            <a:lvl1pPr marL="0" indent="0">
              <a:buNone/>
              <a:defRPr sz="750" b="1" i="0" spc="225" baseline="0">
                <a:solidFill>
                  <a:srgbClr val="280070"/>
                </a:solidFill>
                <a:latin typeface="Arial" charset="0"/>
                <a:ea typeface="Arial" charset="0"/>
                <a:cs typeface="Arial" charset="0"/>
              </a:defRPr>
            </a:lvl1pPr>
            <a:lvl2pPr marL="342900" indent="0">
              <a:buNone/>
              <a:defRPr sz="900" b="0" i="0">
                <a:solidFill>
                  <a:srgbClr val="280070"/>
                </a:solidFill>
                <a:latin typeface="Arial" charset="0"/>
                <a:ea typeface="Arial" charset="0"/>
                <a:cs typeface="Arial" charset="0"/>
              </a:defRPr>
            </a:lvl2pPr>
            <a:lvl3pPr marL="685800" indent="0">
              <a:buNone/>
              <a:defRPr sz="900" b="0" i="0">
                <a:solidFill>
                  <a:srgbClr val="280070"/>
                </a:solidFill>
                <a:latin typeface="Arial" charset="0"/>
                <a:ea typeface="Arial" charset="0"/>
                <a:cs typeface="Arial" charset="0"/>
              </a:defRPr>
            </a:lvl3pPr>
            <a:lvl4pPr marL="1028700" indent="0">
              <a:buNone/>
              <a:defRPr sz="900" b="0" i="0">
                <a:solidFill>
                  <a:srgbClr val="280070"/>
                </a:solidFill>
                <a:latin typeface="Arial" charset="0"/>
                <a:ea typeface="Arial" charset="0"/>
                <a:cs typeface="Arial" charset="0"/>
              </a:defRPr>
            </a:lvl4pPr>
            <a:lvl5pPr marL="1371600" indent="0">
              <a:buNone/>
              <a:defRPr sz="900" b="0" i="0">
                <a:solidFill>
                  <a:srgbClr val="280070"/>
                </a:solidFill>
                <a:latin typeface="Arial" charset="0"/>
                <a:ea typeface="Arial" charset="0"/>
                <a:cs typeface="Arial" charset="0"/>
              </a:defRPr>
            </a:lvl5pPr>
          </a:lstStyle>
          <a:p>
            <a:pPr lvl="0"/>
            <a:r>
              <a:rPr lang="en-US" dirty="0" smtClean="0"/>
              <a:t>PRESENTATION TITLE</a:t>
            </a:r>
            <a:endParaRPr lang="en-US" dirty="0"/>
          </a:p>
        </p:txBody>
      </p:sp>
    </p:spTree>
    <p:extLst>
      <p:ext uri="{BB962C8B-B14F-4D97-AF65-F5344CB8AC3E}">
        <p14:creationId xmlns:p14="http://schemas.microsoft.com/office/powerpoint/2010/main" val="2206687249"/>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363">
          <p15:clr>
            <a:srgbClr val="FBAE40"/>
          </p15:clr>
        </p15:guide>
        <p15:guide id="2" pos="5443">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3_Contents">
    <p:spTree>
      <p:nvGrpSpPr>
        <p:cNvPr id="1" name=""/>
        <p:cNvGrpSpPr/>
        <p:nvPr/>
      </p:nvGrpSpPr>
      <p:grpSpPr>
        <a:xfrm>
          <a:off x="0" y="0"/>
          <a:ext cx="0" cy="0"/>
          <a:chOff x="0" y="0"/>
          <a:chExt cx="0" cy="0"/>
        </a:xfrm>
      </p:grpSpPr>
      <p:sp>
        <p:nvSpPr>
          <p:cNvPr id="3" name="Rectangle 2"/>
          <p:cNvSpPr/>
          <p:nvPr userDrawn="1"/>
        </p:nvSpPr>
        <p:spPr>
          <a:xfrm>
            <a:off x="0" y="0"/>
            <a:ext cx="9144000" cy="685800"/>
          </a:xfrm>
          <a:prstGeom prst="rect">
            <a:avLst/>
          </a:prstGeom>
          <a:solidFill>
            <a:srgbClr val="DDE5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71703" y="137003"/>
            <a:ext cx="1369060" cy="480359"/>
          </a:xfrm>
          <a:prstGeom prst="rect">
            <a:avLst/>
          </a:prstGeom>
        </p:spPr>
      </p:pic>
      <p:cxnSp>
        <p:nvCxnSpPr>
          <p:cNvPr id="16" name="Straight Connector 15"/>
          <p:cNvCxnSpPr/>
          <p:nvPr userDrawn="1"/>
        </p:nvCxnSpPr>
        <p:spPr>
          <a:xfrm>
            <a:off x="576264" y="4663440"/>
            <a:ext cx="8029257" cy="0"/>
          </a:xfrm>
          <a:prstGeom prst="line">
            <a:avLst/>
          </a:prstGeom>
          <a:ln>
            <a:solidFill>
              <a:srgbClr val="DDE5ED"/>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1"/>
          <p:cNvSpPr>
            <a:spLocks noGrp="1"/>
          </p:cNvSpPr>
          <p:nvPr>
            <p:ph type="body" sz="quarter" idx="11" hasCustomPrompt="1"/>
          </p:nvPr>
        </p:nvSpPr>
        <p:spPr>
          <a:xfrm>
            <a:off x="538481" y="1036284"/>
            <a:ext cx="8102283" cy="419137"/>
          </a:xfrm>
          <a:prstGeom prst="rect">
            <a:avLst/>
          </a:prstGeom>
        </p:spPr>
        <p:txBody>
          <a:bodyPr/>
          <a:lstStyle>
            <a:lvl1pPr marL="0" indent="0" algn="l">
              <a:buNone/>
              <a:defRPr sz="1875" b="1" spc="225" baseline="0">
                <a:solidFill>
                  <a:srgbClr val="280070"/>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lvl="0"/>
            <a:r>
              <a:rPr lang="en-US" dirty="0" smtClean="0"/>
              <a:t>CONTENTS</a:t>
            </a:r>
          </a:p>
        </p:txBody>
      </p:sp>
      <p:sp>
        <p:nvSpPr>
          <p:cNvPr id="7" name="Text Placeholder 6"/>
          <p:cNvSpPr>
            <a:spLocks noGrp="1"/>
          </p:cNvSpPr>
          <p:nvPr>
            <p:ph type="body" sz="quarter" idx="12" hasCustomPrompt="1"/>
          </p:nvPr>
        </p:nvSpPr>
        <p:spPr>
          <a:xfrm>
            <a:off x="574834" y="1696857"/>
            <a:ext cx="8029575" cy="2415778"/>
          </a:xfrm>
          <a:prstGeom prst="rect">
            <a:avLst/>
          </a:prstGeom>
        </p:spPr>
        <p:txBody>
          <a:bodyPr/>
          <a:lstStyle>
            <a:lvl1pPr marL="0" marR="0" indent="0" algn="l" defTabSz="342900" rtl="0" eaLnBrk="1" fontAlgn="base" latinLnBrk="0" hangingPunct="1">
              <a:lnSpc>
                <a:spcPct val="100000"/>
              </a:lnSpc>
              <a:spcBef>
                <a:spcPct val="0"/>
              </a:spcBef>
              <a:spcAft>
                <a:spcPct val="0"/>
              </a:spcAft>
              <a:buClrTx/>
              <a:buSzTx/>
              <a:buFontTx/>
              <a:buNone/>
              <a:tabLst/>
              <a:defRPr sz="1350">
                <a:solidFill>
                  <a:schemeClr val="tx1">
                    <a:lumMod val="50000"/>
                  </a:schemeClr>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smtClean="0"/>
              <a:t>1. 	Page</a:t>
            </a:r>
            <a:r>
              <a:rPr lang="en-US" sz="1125" baseline="0" dirty="0" smtClean="0"/>
              <a:t> title</a:t>
            </a:r>
            <a:endParaRPr lang="en-US" sz="1125" dirty="0" smtClean="0"/>
          </a:p>
          <a:p>
            <a:endParaRPr lang="en-US" sz="1125" dirty="0" smtClean="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smtClean="0"/>
              <a:t>2. 	Page</a:t>
            </a:r>
            <a:r>
              <a:rPr lang="en-US" sz="1125" baseline="0" dirty="0" smtClean="0"/>
              <a:t> title</a:t>
            </a:r>
            <a:endParaRPr lang="en-US" sz="1125" dirty="0" smtClean="0"/>
          </a:p>
          <a:p>
            <a:endParaRPr lang="en-US" sz="1125" dirty="0" smtClean="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smtClean="0"/>
              <a:t>3. 	Page</a:t>
            </a:r>
            <a:r>
              <a:rPr lang="en-US" sz="1125" baseline="0" dirty="0" smtClean="0"/>
              <a:t> title</a:t>
            </a:r>
            <a:endParaRPr lang="en-US" sz="1125" dirty="0" smtClean="0"/>
          </a:p>
          <a:p>
            <a:endParaRPr lang="en-US" sz="1125" dirty="0" smtClean="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smtClean="0"/>
              <a:t>4. 	Page</a:t>
            </a:r>
            <a:r>
              <a:rPr lang="en-US" sz="1125" baseline="0" dirty="0" smtClean="0"/>
              <a:t> title</a:t>
            </a:r>
            <a:endParaRPr lang="en-US" sz="1125" dirty="0" smtClean="0"/>
          </a:p>
          <a:p>
            <a:endParaRPr lang="en-US" sz="1125" dirty="0" smtClean="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smtClean="0"/>
              <a:t>5. 	Page</a:t>
            </a:r>
            <a:r>
              <a:rPr lang="en-US" sz="1125" baseline="0" dirty="0" smtClean="0"/>
              <a:t> title</a:t>
            </a:r>
            <a:endParaRPr lang="en-US" sz="1125" dirty="0" smtClean="0"/>
          </a:p>
          <a:p>
            <a:endParaRPr lang="en-US" sz="1125" dirty="0"/>
          </a:p>
        </p:txBody>
      </p:sp>
      <p:sp>
        <p:nvSpPr>
          <p:cNvPr id="6" name="Text Placeholder 5"/>
          <p:cNvSpPr>
            <a:spLocks noGrp="1"/>
          </p:cNvSpPr>
          <p:nvPr>
            <p:ph type="body" sz="quarter" idx="13" hasCustomPrompt="1"/>
          </p:nvPr>
        </p:nvSpPr>
        <p:spPr>
          <a:xfrm>
            <a:off x="538481" y="265272"/>
            <a:ext cx="5743257" cy="220207"/>
          </a:xfrm>
          <a:prstGeom prst="rect">
            <a:avLst/>
          </a:prstGeom>
        </p:spPr>
        <p:txBody>
          <a:bodyPr/>
          <a:lstStyle>
            <a:lvl1pPr marL="0" indent="0">
              <a:buNone/>
              <a:defRPr sz="750" b="1" i="0" spc="225" baseline="0">
                <a:solidFill>
                  <a:srgbClr val="280070"/>
                </a:solidFill>
                <a:latin typeface="Arial" charset="0"/>
                <a:ea typeface="Arial" charset="0"/>
                <a:cs typeface="Arial" charset="0"/>
              </a:defRPr>
            </a:lvl1pPr>
            <a:lvl2pPr marL="342900" indent="0">
              <a:buNone/>
              <a:defRPr sz="900" b="0" i="0">
                <a:solidFill>
                  <a:srgbClr val="280070"/>
                </a:solidFill>
                <a:latin typeface="Arial" charset="0"/>
                <a:ea typeface="Arial" charset="0"/>
                <a:cs typeface="Arial" charset="0"/>
              </a:defRPr>
            </a:lvl2pPr>
            <a:lvl3pPr marL="685800" indent="0">
              <a:buNone/>
              <a:defRPr sz="900" b="0" i="0">
                <a:solidFill>
                  <a:srgbClr val="280070"/>
                </a:solidFill>
                <a:latin typeface="Arial" charset="0"/>
                <a:ea typeface="Arial" charset="0"/>
                <a:cs typeface="Arial" charset="0"/>
              </a:defRPr>
            </a:lvl3pPr>
            <a:lvl4pPr marL="1028700" indent="0">
              <a:buNone/>
              <a:defRPr sz="900" b="0" i="0">
                <a:solidFill>
                  <a:srgbClr val="280070"/>
                </a:solidFill>
                <a:latin typeface="Arial" charset="0"/>
                <a:ea typeface="Arial" charset="0"/>
                <a:cs typeface="Arial" charset="0"/>
              </a:defRPr>
            </a:lvl4pPr>
            <a:lvl5pPr marL="1371600" indent="0">
              <a:buNone/>
              <a:defRPr sz="900" b="0" i="0">
                <a:solidFill>
                  <a:srgbClr val="280070"/>
                </a:solidFill>
                <a:latin typeface="Arial" charset="0"/>
                <a:ea typeface="Arial" charset="0"/>
                <a:cs typeface="Arial" charset="0"/>
              </a:defRPr>
            </a:lvl5pPr>
          </a:lstStyle>
          <a:p>
            <a:pPr lvl="0"/>
            <a:r>
              <a:rPr lang="en-US" dirty="0" smtClean="0"/>
              <a:t>PRESENTATION TITLE</a:t>
            </a:r>
            <a:endParaRPr lang="en-US" dirty="0"/>
          </a:p>
        </p:txBody>
      </p:sp>
    </p:spTree>
    <p:extLst>
      <p:ext uri="{BB962C8B-B14F-4D97-AF65-F5344CB8AC3E}">
        <p14:creationId xmlns:p14="http://schemas.microsoft.com/office/powerpoint/2010/main" val="1552103848"/>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363">
          <p15:clr>
            <a:srgbClr val="FBAE40"/>
          </p15:clr>
        </p15:guide>
        <p15:guide id="2" pos="5443">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4_Contents">
    <p:spTree>
      <p:nvGrpSpPr>
        <p:cNvPr id="1" name=""/>
        <p:cNvGrpSpPr/>
        <p:nvPr/>
      </p:nvGrpSpPr>
      <p:grpSpPr>
        <a:xfrm>
          <a:off x="0" y="0"/>
          <a:ext cx="0" cy="0"/>
          <a:chOff x="0" y="0"/>
          <a:chExt cx="0" cy="0"/>
        </a:xfrm>
      </p:grpSpPr>
      <p:sp>
        <p:nvSpPr>
          <p:cNvPr id="3" name="Rectangle 2"/>
          <p:cNvSpPr/>
          <p:nvPr userDrawn="1"/>
        </p:nvSpPr>
        <p:spPr>
          <a:xfrm>
            <a:off x="0" y="0"/>
            <a:ext cx="9144000" cy="685800"/>
          </a:xfrm>
          <a:prstGeom prst="rect">
            <a:avLst/>
          </a:prstGeom>
          <a:solidFill>
            <a:srgbClr val="DDE5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71703" y="137003"/>
            <a:ext cx="1369060" cy="480359"/>
          </a:xfrm>
          <a:prstGeom prst="rect">
            <a:avLst/>
          </a:prstGeom>
        </p:spPr>
      </p:pic>
      <p:cxnSp>
        <p:nvCxnSpPr>
          <p:cNvPr id="16" name="Straight Connector 15"/>
          <p:cNvCxnSpPr/>
          <p:nvPr userDrawn="1"/>
        </p:nvCxnSpPr>
        <p:spPr>
          <a:xfrm>
            <a:off x="576264" y="4663440"/>
            <a:ext cx="8029257" cy="0"/>
          </a:xfrm>
          <a:prstGeom prst="line">
            <a:avLst/>
          </a:prstGeom>
          <a:ln>
            <a:solidFill>
              <a:srgbClr val="DDE5ED"/>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1"/>
          <p:cNvSpPr>
            <a:spLocks noGrp="1"/>
          </p:cNvSpPr>
          <p:nvPr>
            <p:ph type="body" sz="quarter" idx="11" hasCustomPrompt="1"/>
          </p:nvPr>
        </p:nvSpPr>
        <p:spPr>
          <a:xfrm>
            <a:off x="538481" y="1036284"/>
            <a:ext cx="8102283" cy="419137"/>
          </a:xfrm>
          <a:prstGeom prst="rect">
            <a:avLst/>
          </a:prstGeom>
        </p:spPr>
        <p:txBody>
          <a:bodyPr/>
          <a:lstStyle>
            <a:lvl1pPr marL="0" indent="0" algn="l">
              <a:buNone/>
              <a:defRPr sz="1875" b="1" spc="225" baseline="0">
                <a:solidFill>
                  <a:srgbClr val="280070"/>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lvl="0"/>
            <a:r>
              <a:rPr lang="en-US" dirty="0" smtClean="0"/>
              <a:t>CONTENTS</a:t>
            </a:r>
          </a:p>
        </p:txBody>
      </p:sp>
      <p:sp>
        <p:nvSpPr>
          <p:cNvPr id="7" name="Text Placeholder 6"/>
          <p:cNvSpPr>
            <a:spLocks noGrp="1"/>
          </p:cNvSpPr>
          <p:nvPr>
            <p:ph type="body" sz="quarter" idx="12" hasCustomPrompt="1"/>
          </p:nvPr>
        </p:nvSpPr>
        <p:spPr>
          <a:xfrm>
            <a:off x="574834" y="1696857"/>
            <a:ext cx="8029575" cy="2415778"/>
          </a:xfrm>
          <a:prstGeom prst="rect">
            <a:avLst/>
          </a:prstGeom>
        </p:spPr>
        <p:txBody>
          <a:bodyPr/>
          <a:lstStyle>
            <a:lvl1pPr marL="0" marR="0" indent="0" algn="l" defTabSz="342900" rtl="0" eaLnBrk="1" fontAlgn="base" latinLnBrk="0" hangingPunct="1">
              <a:lnSpc>
                <a:spcPct val="100000"/>
              </a:lnSpc>
              <a:spcBef>
                <a:spcPct val="0"/>
              </a:spcBef>
              <a:spcAft>
                <a:spcPct val="0"/>
              </a:spcAft>
              <a:buClrTx/>
              <a:buSzTx/>
              <a:buFontTx/>
              <a:buNone/>
              <a:tabLst/>
              <a:defRPr sz="1350">
                <a:solidFill>
                  <a:schemeClr val="tx1">
                    <a:lumMod val="50000"/>
                  </a:schemeClr>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smtClean="0"/>
              <a:t>1. 	Page</a:t>
            </a:r>
            <a:r>
              <a:rPr lang="en-US" sz="1125" baseline="0" dirty="0" smtClean="0"/>
              <a:t> title</a:t>
            </a:r>
            <a:endParaRPr lang="en-US" sz="1125" dirty="0" smtClean="0"/>
          </a:p>
          <a:p>
            <a:endParaRPr lang="en-US" sz="1125" dirty="0" smtClean="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smtClean="0"/>
              <a:t>2. 	Page</a:t>
            </a:r>
            <a:r>
              <a:rPr lang="en-US" sz="1125" baseline="0" dirty="0" smtClean="0"/>
              <a:t> title</a:t>
            </a:r>
            <a:endParaRPr lang="en-US" sz="1125" dirty="0" smtClean="0"/>
          </a:p>
          <a:p>
            <a:endParaRPr lang="en-US" sz="1125" dirty="0" smtClean="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smtClean="0"/>
              <a:t>3. 	Page</a:t>
            </a:r>
            <a:r>
              <a:rPr lang="en-US" sz="1125" baseline="0" dirty="0" smtClean="0"/>
              <a:t> title</a:t>
            </a:r>
            <a:endParaRPr lang="en-US" sz="1125" dirty="0" smtClean="0"/>
          </a:p>
          <a:p>
            <a:endParaRPr lang="en-US" sz="1125" dirty="0" smtClean="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smtClean="0"/>
              <a:t>4. 	Page</a:t>
            </a:r>
            <a:r>
              <a:rPr lang="en-US" sz="1125" baseline="0" dirty="0" smtClean="0"/>
              <a:t> title</a:t>
            </a:r>
            <a:endParaRPr lang="en-US" sz="1125" dirty="0" smtClean="0"/>
          </a:p>
          <a:p>
            <a:endParaRPr lang="en-US" sz="1125" dirty="0" smtClean="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smtClean="0"/>
              <a:t>5. 	Page</a:t>
            </a:r>
            <a:r>
              <a:rPr lang="en-US" sz="1125" baseline="0" dirty="0" smtClean="0"/>
              <a:t> title</a:t>
            </a:r>
            <a:endParaRPr lang="en-US" sz="1125" dirty="0" smtClean="0"/>
          </a:p>
          <a:p>
            <a:endParaRPr lang="en-US" sz="1125" dirty="0"/>
          </a:p>
        </p:txBody>
      </p:sp>
      <p:sp>
        <p:nvSpPr>
          <p:cNvPr id="6" name="Text Placeholder 5"/>
          <p:cNvSpPr>
            <a:spLocks noGrp="1"/>
          </p:cNvSpPr>
          <p:nvPr>
            <p:ph type="body" sz="quarter" idx="13" hasCustomPrompt="1"/>
          </p:nvPr>
        </p:nvSpPr>
        <p:spPr>
          <a:xfrm>
            <a:off x="538481" y="265272"/>
            <a:ext cx="5743257" cy="220207"/>
          </a:xfrm>
          <a:prstGeom prst="rect">
            <a:avLst/>
          </a:prstGeom>
        </p:spPr>
        <p:txBody>
          <a:bodyPr/>
          <a:lstStyle>
            <a:lvl1pPr marL="0" indent="0">
              <a:buNone/>
              <a:defRPr sz="750" b="1" i="0" spc="225" baseline="0">
                <a:solidFill>
                  <a:srgbClr val="280070"/>
                </a:solidFill>
                <a:latin typeface="Arial" charset="0"/>
                <a:ea typeface="Arial" charset="0"/>
                <a:cs typeface="Arial" charset="0"/>
              </a:defRPr>
            </a:lvl1pPr>
            <a:lvl2pPr marL="342900" indent="0">
              <a:buNone/>
              <a:defRPr sz="900" b="0" i="0">
                <a:solidFill>
                  <a:srgbClr val="280070"/>
                </a:solidFill>
                <a:latin typeface="Arial" charset="0"/>
                <a:ea typeface="Arial" charset="0"/>
                <a:cs typeface="Arial" charset="0"/>
              </a:defRPr>
            </a:lvl2pPr>
            <a:lvl3pPr marL="685800" indent="0">
              <a:buNone/>
              <a:defRPr sz="900" b="0" i="0">
                <a:solidFill>
                  <a:srgbClr val="280070"/>
                </a:solidFill>
                <a:latin typeface="Arial" charset="0"/>
                <a:ea typeface="Arial" charset="0"/>
                <a:cs typeface="Arial" charset="0"/>
              </a:defRPr>
            </a:lvl3pPr>
            <a:lvl4pPr marL="1028700" indent="0">
              <a:buNone/>
              <a:defRPr sz="900" b="0" i="0">
                <a:solidFill>
                  <a:srgbClr val="280070"/>
                </a:solidFill>
                <a:latin typeface="Arial" charset="0"/>
                <a:ea typeface="Arial" charset="0"/>
                <a:cs typeface="Arial" charset="0"/>
              </a:defRPr>
            </a:lvl4pPr>
            <a:lvl5pPr marL="1371600" indent="0">
              <a:buNone/>
              <a:defRPr sz="900" b="0" i="0">
                <a:solidFill>
                  <a:srgbClr val="280070"/>
                </a:solidFill>
                <a:latin typeface="Arial" charset="0"/>
                <a:ea typeface="Arial" charset="0"/>
                <a:cs typeface="Arial" charset="0"/>
              </a:defRPr>
            </a:lvl5pPr>
          </a:lstStyle>
          <a:p>
            <a:pPr lvl="0"/>
            <a:r>
              <a:rPr lang="en-US" dirty="0" smtClean="0"/>
              <a:t>PRESENTATION TITLE</a:t>
            </a:r>
            <a:endParaRPr lang="en-US" dirty="0"/>
          </a:p>
        </p:txBody>
      </p:sp>
    </p:spTree>
    <p:extLst>
      <p:ext uri="{BB962C8B-B14F-4D97-AF65-F5344CB8AC3E}">
        <p14:creationId xmlns:p14="http://schemas.microsoft.com/office/powerpoint/2010/main" val="1395736422"/>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363">
          <p15:clr>
            <a:srgbClr val="FBAE40"/>
          </p15:clr>
        </p15:guide>
        <p15:guide id="2" pos="5443">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5_Contents">
    <p:spTree>
      <p:nvGrpSpPr>
        <p:cNvPr id="1" name=""/>
        <p:cNvGrpSpPr/>
        <p:nvPr/>
      </p:nvGrpSpPr>
      <p:grpSpPr>
        <a:xfrm>
          <a:off x="0" y="0"/>
          <a:ext cx="0" cy="0"/>
          <a:chOff x="0" y="0"/>
          <a:chExt cx="0" cy="0"/>
        </a:xfrm>
      </p:grpSpPr>
      <p:sp>
        <p:nvSpPr>
          <p:cNvPr id="3" name="Rectangle 2"/>
          <p:cNvSpPr/>
          <p:nvPr userDrawn="1"/>
        </p:nvSpPr>
        <p:spPr>
          <a:xfrm>
            <a:off x="0" y="0"/>
            <a:ext cx="9144000" cy="685800"/>
          </a:xfrm>
          <a:prstGeom prst="rect">
            <a:avLst/>
          </a:prstGeom>
          <a:solidFill>
            <a:srgbClr val="DDE5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71703" y="137003"/>
            <a:ext cx="1369060" cy="480359"/>
          </a:xfrm>
          <a:prstGeom prst="rect">
            <a:avLst/>
          </a:prstGeom>
        </p:spPr>
      </p:pic>
      <p:cxnSp>
        <p:nvCxnSpPr>
          <p:cNvPr id="16" name="Straight Connector 15"/>
          <p:cNvCxnSpPr/>
          <p:nvPr userDrawn="1"/>
        </p:nvCxnSpPr>
        <p:spPr>
          <a:xfrm>
            <a:off x="576264" y="4663440"/>
            <a:ext cx="8029257" cy="0"/>
          </a:xfrm>
          <a:prstGeom prst="line">
            <a:avLst/>
          </a:prstGeom>
          <a:ln>
            <a:solidFill>
              <a:srgbClr val="DDE5ED"/>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1"/>
          <p:cNvSpPr>
            <a:spLocks noGrp="1"/>
          </p:cNvSpPr>
          <p:nvPr>
            <p:ph type="body" sz="quarter" idx="11" hasCustomPrompt="1"/>
          </p:nvPr>
        </p:nvSpPr>
        <p:spPr>
          <a:xfrm>
            <a:off x="538481" y="1036284"/>
            <a:ext cx="8102283" cy="419137"/>
          </a:xfrm>
          <a:prstGeom prst="rect">
            <a:avLst/>
          </a:prstGeom>
        </p:spPr>
        <p:txBody>
          <a:bodyPr/>
          <a:lstStyle>
            <a:lvl1pPr marL="0" indent="0" algn="l">
              <a:buNone/>
              <a:defRPr sz="1875" b="1" spc="225" baseline="0">
                <a:solidFill>
                  <a:srgbClr val="280070"/>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lvl="0"/>
            <a:r>
              <a:rPr lang="en-US" dirty="0" smtClean="0"/>
              <a:t>CONTENTS</a:t>
            </a:r>
          </a:p>
        </p:txBody>
      </p:sp>
      <p:sp>
        <p:nvSpPr>
          <p:cNvPr id="7" name="Text Placeholder 6"/>
          <p:cNvSpPr>
            <a:spLocks noGrp="1"/>
          </p:cNvSpPr>
          <p:nvPr>
            <p:ph type="body" sz="quarter" idx="12" hasCustomPrompt="1"/>
          </p:nvPr>
        </p:nvSpPr>
        <p:spPr>
          <a:xfrm>
            <a:off x="574834" y="1696857"/>
            <a:ext cx="8029575" cy="2415778"/>
          </a:xfrm>
          <a:prstGeom prst="rect">
            <a:avLst/>
          </a:prstGeom>
        </p:spPr>
        <p:txBody>
          <a:bodyPr/>
          <a:lstStyle>
            <a:lvl1pPr marL="0" marR="0" indent="0" algn="l" defTabSz="342900" rtl="0" eaLnBrk="1" fontAlgn="base" latinLnBrk="0" hangingPunct="1">
              <a:lnSpc>
                <a:spcPct val="100000"/>
              </a:lnSpc>
              <a:spcBef>
                <a:spcPct val="0"/>
              </a:spcBef>
              <a:spcAft>
                <a:spcPct val="0"/>
              </a:spcAft>
              <a:buClrTx/>
              <a:buSzTx/>
              <a:buFontTx/>
              <a:buNone/>
              <a:tabLst/>
              <a:defRPr sz="1350">
                <a:solidFill>
                  <a:schemeClr val="tx1">
                    <a:lumMod val="50000"/>
                  </a:schemeClr>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smtClean="0"/>
              <a:t>1. 	Page</a:t>
            </a:r>
            <a:r>
              <a:rPr lang="en-US" sz="1125" baseline="0" dirty="0" smtClean="0"/>
              <a:t> title</a:t>
            </a:r>
            <a:endParaRPr lang="en-US" sz="1125" dirty="0" smtClean="0"/>
          </a:p>
          <a:p>
            <a:endParaRPr lang="en-US" sz="1125" dirty="0" smtClean="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smtClean="0"/>
              <a:t>2. 	Page</a:t>
            </a:r>
            <a:r>
              <a:rPr lang="en-US" sz="1125" baseline="0" dirty="0" smtClean="0"/>
              <a:t> title</a:t>
            </a:r>
            <a:endParaRPr lang="en-US" sz="1125" dirty="0" smtClean="0"/>
          </a:p>
          <a:p>
            <a:endParaRPr lang="en-US" sz="1125" dirty="0" smtClean="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smtClean="0"/>
              <a:t>3. 	Page</a:t>
            </a:r>
            <a:r>
              <a:rPr lang="en-US" sz="1125" baseline="0" dirty="0" smtClean="0"/>
              <a:t> title</a:t>
            </a:r>
            <a:endParaRPr lang="en-US" sz="1125" dirty="0" smtClean="0"/>
          </a:p>
          <a:p>
            <a:endParaRPr lang="en-US" sz="1125" dirty="0" smtClean="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smtClean="0"/>
              <a:t>4. 	Page</a:t>
            </a:r>
            <a:r>
              <a:rPr lang="en-US" sz="1125" baseline="0" dirty="0" smtClean="0"/>
              <a:t> title</a:t>
            </a:r>
            <a:endParaRPr lang="en-US" sz="1125" dirty="0" smtClean="0"/>
          </a:p>
          <a:p>
            <a:endParaRPr lang="en-US" sz="1125" dirty="0" smtClean="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smtClean="0"/>
              <a:t>5. 	Page</a:t>
            </a:r>
            <a:r>
              <a:rPr lang="en-US" sz="1125" baseline="0" dirty="0" smtClean="0"/>
              <a:t> title</a:t>
            </a:r>
            <a:endParaRPr lang="en-US" sz="1125" dirty="0" smtClean="0"/>
          </a:p>
          <a:p>
            <a:endParaRPr lang="en-US" sz="1125" dirty="0"/>
          </a:p>
        </p:txBody>
      </p:sp>
      <p:sp>
        <p:nvSpPr>
          <p:cNvPr id="6" name="Text Placeholder 5"/>
          <p:cNvSpPr>
            <a:spLocks noGrp="1"/>
          </p:cNvSpPr>
          <p:nvPr>
            <p:ph type="body" sz="quarter" idx="13" hasCustomPrompt="1"/>
          </p:nvPr>
        </p:nvSpPr>
        <p:spPr>
          <a:xfrm>
            <a:off x="538481" y="265272"/>
            <a:ext cx="5743257" cy="220207"/>
          </a:xfrm>
          <a:prstGeom prst="rect">
            <a:avLst/>
          </a:prstGeom>
        </p:spPr>
        <p:txBody>
          <a:bodyPr/>
          <a:lstStyle>
            <a:lvl1pPr marL="0" indent="0">
              <a:buNone/>
              <a:defRPr sz="750" b="1" i="0" spc="225" baseline="0">
                <a:solidFill>
                  <a:srgbClr val="280070"/>
                </a:solidFill>
                <a:latin typeface="Arial" charset="0"/>
                <a:ea typeface="Arial" charset="0"/>
                <a:cs typeface="Arial" charset="0"/>
              </a:defRPr>
            </a:lvl1pPr>
            <a:lvl2pPr marL="342900" indent="0">
              <a:buNone/>
              <a:defRPr sz="900" b="0" i="0">
                <a:solidFill>
                  <a:srgbClr val="280070"/>
                </a:solidFill>
                <a:latin typeface="Arial" charset="0"/>
                <a:ea typeface="Arial" charset="0"/>
                <a:cs typeface="Arial" charset="0"/>
              </a:defRPr>
            </a:lvl2pPr>
            <a:lvl3pPr marL="685800" indent="0">
              <a:buNone/>
              <a:defRPr sz="900" b="0" i="0">
                <a:solidFill>
                  <a:srgbClr val="280070"/>
                </a:solidFill>
                <a:latin typeface="Arial" charset="0"/>
                <a:ea typeface="Arial" charset="0"/>
                <a:cs typeface="Arial" charset="0"/>
              </a:defRPr>
            </a:lvl3pPr>
            <a:lvl4pPr marL="1028700" indent="0">
              <a:buNone/>
              <a:defRPr sz="900" b="0" i="0">
                <a:solidFill>
                  <a:srgbClr val="280070"/>
                </a:solidFill>
                <a:latin typeface="Arial" charset="0"/>
                <a:ea typeface="Arial" charset="0"/>
                <a:cs typeface="Arial" charset="0"/>
              </a:defRPr>
            </a:lvl4pPr>
            <a:lvl5pPr marL="1371600" indent="0">
              <a:buNone/>
              <a:defRPr sz="900" b="0" i="0">
                <a:solidFill>
                  <a:srgbClr val="280070"/>
                </a:solidFill>
                <a:latin typeface="Arial" charset="0"/>
                <a:ea typeface="Arial" charset="0"/>
                <a:cs typeface="Arial" charset="0"/>
              </a:defRPr>
            </a:lvl5pPr>
          </a:lstStyle>
          <a:p>
            <a:pPr lvl="0"/>
            <a:r>
              <a:rPr lang="en-US" dirty="0" smtClean="0"/>
              <a:t>PRESENTATION TITLE</a:t>
            </a:r>
            <a:endParaRPr lang="en-US" dirty="0"/>
          </a:p>
        </p:txBody>
      </p:sp>
    </p:spTree>
    <p:extLst>
      <p:ext uri="{BB962C8B-B14F-4D97-AF65-F5344CB8AC3E}">
        <p14:creationId xmlns:p14="http://schemas.microsoft.com/office/powerpoint/2010/main" val="984072958"/>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363">
          <p15:clr>
            <a:srgbClr val="FBAE40"/>
          </p15:clr>
        </p15:guide>
        <p15:guide id="2" pos="5443">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6_Contents">
    <p:spTree>
      <p:nvGrpSpPr>
        <p:cNvPr id="1" name=""/>
        <p:cNvGrpSpPr/>
        <p:nvPr/>
      </p:nvGrpSpPr>
      <p:grpSpPr>
        <a:xfrm>
          <a:off x="0" y="0"/>
          <a:ext cx="0" cy="0"/>
          <a:chOff x="0" y="0"/>
          <a:chExt cx="0" cy="0"/>
        </a:xfrm>
      </p:grpSpPr>
      <p:sp>
        <p:nvSpPr>
          <p:cNvPr id="3" name="Rectangle 2"/>
          <p:cNvSpPr/>
          <p:nvPr userDrawn="1"/>
        </p:nvSpPr>
        <p:spPr>
          <a:xfrm>
            <a:off x="0" y="0"/>
            <a:ext cx="9144000" cy="685800"/>
          </a:xfrm>
          <a:prstGeom prst="rect">
            <a:avLst/>
          </a:prstGeom>
          <a:solidFill>
            <a:srgbClr val="DDE5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71703" y="137003"/>
            <a:ext cx="1369060" cy="480359"/>
          </a:xfrm>
          <a:prstGeom prst="rect">
            <a:avLst/>
          </a:prstGeom>
        </p:spPr>
      </p:pic>
      <p:cxnSp>
        <p:nvCxnSpPr>
          <p:cNvPr id="16" name="Straight Connector 15"/>
          <p:cNvCxnSpPr/>
          <p:nvPr userDrawn="1"/>
        </p:nvCxnSpPr>
        <p:spPr>
          <a:xfrm>
            <a:off x="576264" y="4663440"/>
            <a:ext cx="8029257" cy="0"/>
          </a:xfrm>
          <a:prstGeom prst="line">
            <a:avLst/>
          </a:prstGeom>
          <a:ln>
            <a:solidFill>
              <a:srgbClr val="DDE5ED"/>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1"/>
          <p:cNvSpPr>
            <a:spLocks noGrp="1"/>
          </p:cNvSpPr>
          <p:nvPr>
            <p:ph type="body" sz="quarter" idx="11" hasCustomPrompt="1"/>
          </p:nvPr>
        </p:nvSpPr>
        <p:spPr>
          <a:xfrm>
            <a:off x="538481" y="1036284"/>
            <a:ext cx="8102283" cy="419137"/>
          </a:xfrm>
          <a:prstGeom prst="rect">
            <a:avLst/>
          </a:prstGeom>
        </p:spPr>
        <p:txBody>
          <a:bodyPr/>
          <a:lstStyle>
            <a:lvl1pPr marL="0" indent="0" algn="l">
              <a:buNone/>
              <a:defRPr sz="1875" b="1" spc="225" baseline="0">
                <a:solidFill>
                  <a:srgbClr val="280070"/>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lvl="0"/>
            <a:r>
              <a:rPr lang="en-US" dirty="0" smtClean="0"/>
              <a:t>CONTENTS</a:t>
            </a:r>
          </a:p>
        </p:txBody>
      </p:sp>
      <p:sp>
        <p:nvSpPr>
          <p:cNvPr id="7" name="Text Placeholder 6"/>
          <p:cNvSpPr>
            <a:spLocks noGrp="1"/>
          </p:cNvSpPr>
          <p:nvPr>
            <p:ph type="body" sz="quarter" idx="12" hasCustomPrompt="1"/>
          </p:nvPr>
        </p:nvSpPr>
        <p:spPr>
          <a:xfrm>
            <a:off x="574834" y="1696857"/>
            <a:ext cx="8029575" cy="2415778"/>
          </a:xfrm>
          <a:prstGeom prst="rect">
            <a:avLst/>
          </a:prstGeom>
        </p:spPr>
        <p:txBody>
          <a:bodyPr/>
          <a:lstStyle>
            <a:lvl1pPr marL="0" marR="0" indent="0" algn="l" defTabSz="342900" rtl="0" eaLnBrk="1" fontAlgn="base" latinLnBrk="0" hangingPunct="1">
              <a:lnSpc>
                <a:spcPct val="100000"/>
              </a:lnSpc>
              <a:spcBef>
                <a:spcPct val="0"/>
              </a:spcBef>
              <a:spcAft>
                <a:spcPct val="0"/>
              </a:spcAft>
              <a:buClrTx/>
              <a:buSzTx/>
              <a:buFontTx/>
              <a:buNone/>
              <a:tabLst/>
              <a:defRPr sz="1350">
                <a:solidFill>
                  <a:schemeClr val="tx1">
                    <a:lumMod val="50000"/>
                  </a:schemeClr>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smtClean="0"/>
              <a:t>1. 	Page</a:t>
            </a:r>
            <a:r>
              <a:rPr lang="en-US" sz="1125" baseline="0" dirty="0" smtClean="0"/>
              <a:t> title</a:t>
            </a:r>
            <a:endParaRPr lang="en-US" sz="1125" dirty="0" smtClean="0"/>
          </a:p>
          <a:p>
            <a:endParaRPr lang="en-US" sz="1125" dirty="0" smtClean="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smtClean="0"/>
              <a:t>2. 	Page</a:t>
            </a:r>
            <a:r>
              <a:rPr lang="en-US" sz="1125" baseline="0" dirty="0" smtClean="0"/>
              <a:t> title</a:t>
            </a:r>
            <a:endParaRPr lang="en-US" sz="1125" dirty="0" smtClean="0"/>
          </a:p>
          <a:p>
            <a:endParaRPr lang="en-US" sz="1125" dirty="0" smtClean="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smtClean="0"/>
              <a:t>3. 	Page</a:t>
            </a:r>
            <a:r>
              <a:rPr lang="en-US" sz="1125" baseline="0" dirty="0" smtClean="0"/>
              <a:t> title</a:t>
            </a:r>
            <a:endParaRPr lang="en-US" sz="1125" dirty="0" smtClean="0"/>
          </a:p>
          <a:p>
            <a:endParaRPr lang="en-US" sz="1125" dirty="0" smtClean="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smtClean="0"/>
              <a:t>4. 	Page</a:t>
            </a:r>
            <a:r>
              <a:rPr lang="en-US" sz="1125" baseline="0" dirty="0" smtClean="0"/>
              <a:t> title</a:t>
            </a:r>
            <a:endParaRPr lang="en-US" sz="1125" dirty="0" smtClean="0"/>
          </a:p>
          <a:p>
            <a:endParaRPr lang="en-US" sz="1125" dirty="0" smtClean="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smtClean="0"/>
              <a:t>5. 	Page</a:t>
            </a:r>
            <a:r>
              <a:rPr lang="en-US" sz="1125" baseline="0" dirty="0" smtClean="0"/>
              <a:t> title</a:t>
            </a:r>
            <a:endParaRPr lang="en-US" sz="1125" dirty="0" smtClean="0"/>
          </a:p>
          <a:p>
            <a:endParaRPr lang="en-US" sz="1125" dirty="0"/>
          </a:p>
        </p:txBody>
      </p:sp>
      <p:sp>
        <p:nvSpPr>
          <p:cNvPr id="6" name="Text Placeholder 5"/>
          <p:cNvSpPr>
            <a:spLocks noGrp="1"/>
          </p:cNvSpPr>
          <p:nvPr>
            <p:ph type="body" sz="quarter" idx="13" hasCustomPrompt="1"/>
          </p:nvPr>
        </p:nvSpPr>
        <p:spPr>
          <a:xfrm>
            <a:off x="538481" y="265272"/>
            <a:ext cx="5743257" cy="220207"/>
          </a:xfrm>
          <a:prstGeom prst="rect">
            <a:avLst/>
          </a:prstGeom>
        </p:spPr>
        <p:txBody>
          <a:bodyPr/>
          <a:lstStyle>
            <a:lvl1pPr marL="0" indent="0">
              <a:buNone/>
              <a:defRPr sz="750" b="1" i="0" spc="225" baseline="0">
                <a:solidFill>
                  <a:srgbClr val="280070"/>
                </a:solidFill>
                <a:latin typeface="Arial" charset="0"/>
                <a:ea typeface="Arial" charset="0"/>
                <a:cs typeface="Arial" charset="0"/>
              </a:defRPr>
            </a:lvl1pPr>
            <a:lvl2pPr marL="342900" indent="0">
              <a:buNone/>
              <a:defRPr sz="900" b="0" i="0">
                <a:solidFill>
                  <a:srgbClr val="280070"/>
                </a:solidFill>
                <a:latin typeface="Arial" charset="0"/>
                <a:ea typeface="Arial" charset="0"/>
                <a:cs typeface="Arial" charset="0"/>
              </a:defRPr>
            </a:lvl2pPr>
            <a:lvl3pPr marL="685800" indent="0">
              <a:buNone/>
              <a:defRPr sz="900" b="0" i="0">
                <a:solidFill>
                  <a:srgbClr val="280070"/>
                </a:solidFill>
                <a:latin typeface="Arial" charset="0"/>
                <a:ea typeface="Arial" charset="0"/>
                <a:cs typeface="Arial" charset="0"/>
              </a:defRPr>
            </a:lvl3pPr>
            <a:lvl4pPr marL="1028700" indent="0">
              <a:buNone/>
              <a:defRPr sz="900" b="0" i="0">
                <a:solidFill>
                  <a:srgbClr val="280070"/>
                </a:solidFill>
                <a:latin typeface="Arial" charset="0"/>
                <a:ea typeface="Arial" charset="0"/>
                <a:cs typeface="Arial" charset="0"/>
              </a:defRPr>
            </a:lvl4pPr>
            <a:lvl5pPr marL="1371600" indent="0">
              <a:buNone/>
              <a:defRPr sz="900" b="0" i="0">
                <a:solidFill>
                  <a:srgbClr val="280070"/>
                </a:solidFill>
                <a:latin typeface="Arial" charset="0"/>
                <a:ea typeface="Arial" charset="0"/>
                <a:cs typeface="Arial" charset="0"/>
              </a:defRPr>
            </a:lvl5pPr>
          </a:lstStyle>
          <a:p>
            <a:pPr lvl="0"/>
            <a:r>
              <a:rPr lang="en-US" dirty="0" smtClean="0"/>
              <a:t>PRESENTATION TITLE</a:t>
            </a:r>
            <a:endParaRPr lang="en-US" dirty="0"/>
          </a:p>
        </p:txBody>
      </p:sp>
    </p:spTree>
    <p:extLst>
      <p:ext uri="{BB962C8B-B14F-4D97-AF65-F5344CB8AC3E}">
        <p14:creationId xmlns:p14="http://schemas.microsoft.com/office/powerpoint/2010/main" val="3720894544"/>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363">
          <p15:clr>
            <a:srgbClr val="FBAE40"/>
          </p15:clr>
        </p15:guide>
        <p15:guide id="2" pos="5443">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Text - 2 columns">
    <p:spTree>
      <p:nvGrpSpPr>
        <p:cNvPr id="1" name=""/>
        <p:cNvGrpSpPr/>
        <p:nvPr/>
      </p:nvGrpSpPr>
      <p:grpSpPr>
        <a:xfrm>
          <a:off x="0" y="0"/>
          <a:ext cx="0" cy="0"/>
          <a:chOff x="0" y="0"/>
          <a:chExt cx="0" cy="0"/>
        </a:xfrm>
      </p:grpSpPr>
      <p:sp>
        <p:nvSpPr>
          <p:cNvPr id="3" name="Rectangle 2"/>
          <p:cNvSpPr/>
          <p:nvPr userDrawn="1"/>
        </p:nvSpPr>
        <p:spPr>
          <a:xfrm>
            <a:off x="0" y="2858"/>
            <a:ext cx="9144000" cy="685800"/>
          </a:xfrm>
          <a:prstGeom prst="rect">
            <a:avLst/>
          </a:prstGeom>
          <a:solidFill>
            <a:srgbClr val="DDE5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71703" y="137003"/>
            <a:ext cx="1369060" cy="480359"/>
          </a:xfrm>
          <a:prstGeom prst="rect">
            <a:avLst/>
          </a:prstGeom>
        </p:spPr>
      </p:pic>
      <p:cxnSp>
        <p:nvCxnSpPr>
          <p:cNvPr id="16" name="Straight Connector 15"/>
          <p:cNvCxnSpPr/>
          <p:nvPr userDrawn="1"/>
        </p:nvCxnSpPr>
        <p:spPr>
          <a:xfrm>
            <a:off x="576264" y="4663440"/>
            <a:ext cx="8029257" cy="0"/>
          </a:xfrm>
          <a:prstGeom prst="line">
            <a:avLst/>
          </a:prstGeom>
          <a:ln>
            <a:solidFill>
              <a:srgbClr val="DDE5ED"/>
            </a:solidFill>
          </a:ln>
          <a:effectLst/>
        </p:spPr>
        <p:style>
          <a:lnRef idx="2">
            <a:schemeClr val="accent1"/>
          </a:lnRef>
          <a:fillRef idx="0">
            <a:schemeClr val="accent1"/>
          </a:fillRef>
          <a:effectRef idx="1">
            <a:schemeClr val="accent1"/>
          </a:effectRef>
          <a:fontRef idx="minor">
            <a:schemeClr val="tx1"/>
          </a:fontRef>
        </p:style>
      </p:cxnSp>
      <p:sp>
        <p:nvSpPr>
          <p:cNvPr id="13" name="Text Placeholder 6"/>
          <p:cNvSpPr>
            <a:spLocks noGrp="1"/>
          </p:cNvSpPr>
          <p:nvPr>
            <p:ph type="body" sz="quarter" idx="12" hasCustomPrompt="1"/>
          </p:nvPr>
        </p:nvSpPr>
        <p:spPr>
          <a:xfrm>
            <a:off x="4831081" y="1696857"/>
            <a:ext cx="3809682" cy="2415778"/>
          </a:xfrm>
          <a:prstGeom prst="rect">
            <a:avLst/>
          </a:prstGeom>
        </p:spPr>
        <p:txBody>
          <a:bodyPr/>
          <a:lstStyle>
            <a:lvl1pPr marL="0" marR="0" indent="0" algn="l" defTabSz="342900" rtl="0" eaLnBrk="1" fontAlgn="base" latinLnBrk="0" hangingPunct="1">
              <a:lnSpc>
                <a:spcPct val="100000"/>
              </a:lnSpc>
              <a:spcBef>
                <a:spcPct val="0"/>
              </a:spcBef>
              <a:spcAft>
                <a:spcPct val="0"/>
              </a:spcAft>
              <a:buClrTx/>
              <a:buSzTx/>
              <a:buFontTx/>
              <a:buNone/>
              <a:tabLst/>
              <a:defRPr sz="1125">
                <a:solidFill>
                  <a:schemeClr val="tx1">
                    <a:lumMod val="50000"/>
                  </a:schemeClr>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r>
              <a:rPr lang="en-US" sz="1125" smtClean="0"/>
              <a:t>Text</a:t>
            </a:r>
            <a:r>
              <a:rPr lang="en-US" sz="1125" baseline="0" smtClean="0"/>
              <a:t> to go here</a:t>
            </a:r>
            <a:endParaRPr lang="en-US" sz="1125" dirty="0"/>
          </a:p>
        </p:txBody>
      </p:sp>
      <p:sp>
        <p:nvSpPr>
          <p:cNvPr id="14" name="Text Placeholder 11"/>
          <p:cNvSpPr>
            <a:spLocks noGrp="1"/>
          </p:cNvSpPr>
          <p:nvPr>
            <p:ph type="body" sz="quarter" idx="11" hasCustomPrompt="1"/>
          </p:nvPr>
        </p:nvSpPr>
        <p:spPr>
          <a:xfrm>
            <a:off x="538481" y="1036284"/>
            <a:ext cx="8102283" cy="419137"/>
          </a:xfrm>
          <a:prstGeom prst="rect">
            <a:avLst/>
          </a:prstGeom>
        </p:spPr>
        <p:txBody>
          <a:bodyPr/>
          <a:lstStyle>
            <a:lvl1pPr marL="0" indent="0" algn="l">
              <a:buNone/>
              <a:defRPr sz="1875" b="1" spc="225" baseline="0">
                <a:solidFill>
                  <a:srgbClr val="280070"/>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lvl="0"/>
            <a:r>
              <a:rPr lang="en-US" dirty="0" smtClean="0"/>
              <a:t>PAGE TITLE</a:t>
            </a:r>
          </a:p>
          <a:p>
            <a:pPr lvl="0"/>
            <a:endParaRPr lang="en-US" dirty="0" smtClean="0"/>
          </a:p>
        </p:txBody>
      </p:sp>
      <p:sp>
        <p:nvSpPr>
          <p:cNvPr id="20" name="Text Placeholder 6"/>
          <p:cNvSpPr>
            <a:spLocks noGrp="1"/>
          </p:cNvSpPr>
          <p:nvPr>
            <p:ph type="body" sz="quarter" idx="13" hasCustomPrompt="1"/>
          </p:nvPr>
        </p:nvSpPr>
        <p:spPr>
          <a:xfrm>
            <a:off x="576263" y="1701582"/>
            <a:ext cx="3809682" cy="2415778"/>
          </a:xfrm>
          <a:prstGeom prst="rect">
            <a:avLst/>
          </a:prstGeom>
        </p:spPr>
        <p:txBody>
          <a:bodyPr/>
          <a:lstStyle>
            <a:lvl1pPr marL="0" marR="0" indent="0" algn="l" defTabSz="342900" rtl="0" eaLnBrk="1" fontAlgn="base" latinLnBrk="0" hangingPunct="1">
              <a:lnSpc>
                <a:spcPct val="100000"/>
              </a:lnSpc>
              <a:spcBef>
                <a:spcPct val="0"/>
              </a:spcBef>
              <a:spcAft>
                <a:spcPct val="0"/>
              </a:spcAft>
              <a:buClrTx/>
              <a:buSzTx/>
              <a:buFontTx/>
              <a:buNone/>
              <a:tabLst/>
              <a:defRPr sz="1125">
                <a:solidFill>
                  <a:schemeClr val="tx1">
                    <a:lumMod val="50000"/>
                  </a:schemeClr>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r>
              <a:rPr lang="en-US" sz="1125" smtClean="0"/>
              <a:t>Text</a:t>
            </a:r>
            <a:r>
              <a:rPr lang="en-US" sz="1125" baseline="0" smtClean="0"/>
              <a:t> to go here</a:t>
            </a:r>
            <a:endParaRPr lang="en-US" sz="1125" dirty="0"/>
          </a:p>
        </p:txBody>
      </p:sp>
      <p:sp>
        <p:nvSpPr>
          <p:cNvPr id="9" name="Text Placeholder 5"/>
          <p:cNvSpPr>
            <a:spLocks noGrp="1"/>
          </p:cNvSpPr>
          <p:nvPr>
            <p:ph type="body" sz="quarter" idx="14" hasCustomPrompt="1"/>
          </p:nvPr>
        </p:nvSpPr>
        <p:spPr>
          <a:xfrm>
            <a:off x="538481" y="265272"/>
            <a:ext cx="5743257" cy="220207"/>
          </a:xfrm>
          <a:prstGeom prst="rect">
            <a:avLst/>
          </a:prstGeom>
        </p:spPr>
        <p:txBody>
          <a:bodyPr/>
          <a:lstStyle>
            <a:lvl1pPr marL="0" indent="0">
              <a:buNone/>
              <a:defRPr sz="750" b="1" i="0" spc="225" baseline="0">
                <a:solidFill>
                  <a:srgbClr val="280070"/>
                </a:solidFill>
                <a:latin typeface="Arial" charset="0"/>
                <a:ea typeface="Arial" charset="0"/>
                <a:cs typeface="Arial" charset="0"/>
              </a:defRPr>
            </a:lvl1pPr>
            <a:lvl2pPr marL="342900" indent="0">
              <a:buNone/>
              <a:defRPr sz="900" b="0" i="0">
                <a:solidFill>
                  <a:srgbClr val="280070"/>
                </a:solidFill>
                <a:latin typeface="Arial" charset="0"/>
                <a:ea typeface="Arial" charset="0"/>
                <a:cs typeface="Arial" charset="0"/>
              </a:defRPr>
            </a:lvl2pPr>
            <a:lvl3pPr marL="685800" indent="0">
              <a:buNone/>
              <a:defRPr sz="900" b="0" i="0">
                <a:solidFill>
                  <a:srgbClr val="280070"/>
                </a:solidFill>
                <a:latin typeface="Arial" charset="0"/>
                <a:ea typeface="Arial" charset="0"/>
                <a:cs typeface="Arial" charset="0"/>
              </a:defRPr>
            </a:lvl3pPr>
            <a:lvl4pPr marL="1028700" indent="0">
              <a:buNone/>
              <a:defRPr sz="900" b="0" i="0">
                <a:solidFill>
                  <a:srgbClr val="280070"/>
                </a:solidFill>
                <a:latin typeface="Arial" charset="0"/>
                <a:ea typeface="Arial" charset="0"/>
                <a:cs typeface="Arial" charset="0"/>
              </a:defRPr>
            </a:lvl4pPr>
            <a:lvl5pPr marL="1371600" indent="0">
              <a:buNone/>
              <a:defRPr sz="900" b="0" i="0">
                <a:solidFill>
                  <a:srgbClr val="280070"/>
                </a:solidFill>
                <a:latin typeface="Arial" charset="0"/>
                <a:ea typeface="Arial" charset="0"/>
                <a:cs typeface="Arial" charset="0"/>
              </a:defRPr>
            </a:lvl5pPr>
          </a:lstStyle>
          <a:p>
            <a:pPr lvl="0"/>
            <a:r>
              <a:rPr lang="en-US" dirty="0" smtClean="0"/>
              <a:t>PRESENTATION TITLE</a:t>
            </a:r>
            <a:endParaRPr lang="en-US" dirty="0"/>
          </a:p>
        </p:txBody>
      </p:sp>
    </p:spTree>
    <p:extLst>
      <p:ext uri="{BB962C8B-B14F-4D97-AF65-F5344CB8AC3E}">
        <p14:creationId xmlns:p14="http://schemas.microsoft.com/office/powerpoint/2010/main" val="2438303569"/>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363">
          <p15:clr>
            <a:srgbClr val="FBAE40"/>
          </p15:clr>
        </p15:guide>
        <p15:guide id="2" pos="5443">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7_Contents">
    <p:spTree>
      <p:nvGrpSpPr>
        <p:cNvPr id="1" name=""/>
        <p:cNvGrpSpPr/>
        <p:nvPr/>
      </p:nvGrpSpPr>
      <p:grpSpPr>
        <a:xfrm>
          <a:off x="0" y="0"/>
          <a:ext cx="0" cy="0"/>
          <a:chOff x="0" y="0"/>
          <a:chExt cx="0" cy="0"/>
        </a:xfrm>
      </p:grpSpPr>
      <p:sp>
        <p:nvSpPr>
          <p:cNvPr id="3" name="Rectangle 2"/>
          <p:cNvSpPr/>
          <p:nvPr userDrawn="1"/>
        </p:nvSpPr>
        <p:spPr>
          <a:xfrm>
            <a:off x="0" y="0"/>
            <a:ext cx="9144000" cy="685800"/>
          </a:xfrm>
          <a:prstGeom prst="rect">
            <a:avLst/>
          </a:prstGeom>
          <a:solidFill>
            <a:srgbClr val="DDE5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71703" y="137003"/>
            <a:ext cx="1369060" cy="480359"/>
          </a:xfrm>
          <a:prstGeom prst="rect">
            <a:avLst/>
          </a:prstGeom>
        </p:spPr>
      </p:pic>
      <p:cxnSp>
        <p:nvCxnSpPr>
          <p:cNvPr id="16" name="Straight Connector 15"/>
          <p:cNvCxnSpPr/>
          <p:nvPr userDrawn="1"/>
        </p:nvCxnSpPr>
        <p:spPr>
          <a:xfrm>
            <a:off x="576264" y="4663440"/>
            <a:ext cx="8029257" cy="0"/>
          </a:xfrm>
          <a:prstGeom prst="line">
            <a:avLst/>
          </a:prstGeom>
          <a:ln>
            <a:solidFill>
              <a:srgbClr val="DDE5ED"/>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1"/>
          <p:cNvSpPr>
            <a:spLocks noGrp="1"/>
          </p:cNvSpPr>
          <p:nvPr>
            <p:ph type="body" sz="quarter" idx="11" hasCustomPrompt="1"/>
          </p:nvPr>
        </p:nvSpPr>
        <p:spPr>
          <a:xfrm>
            <a:off x="538481" y="1036284"/>
            <a:ext cx="8102283" cy="419137"/>
          </a:xfrm>
          <a:prstGeom prst="rect">
            <a:avLst/>
          </a:prstGeom>
        </p:spPr>
        <p:txBody>
          <a:bodyPr/>
          <a:lstStyle>
            <a:lvl1pPr marL="0" indent="0" algn="l">
              <a:buNone/>
              <a:defRPr sz="1875" b="1" spc="225" baseline="0">
                <a:solidFill>
                  <a:srgbClr val="280070"/>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lvl="0"/>
            <a:r>
              <a:rPr lang="en-US" dirty="0" smtClean="0"/>
              <a:t>CONTENTS</a:t>
            </a:r>
          </a:p>
        </p:txBody>
      </p:sp>
      <p:sp>
        <p:nvSpPr>
          <p:cNvPr id="7" name="Text Placeholder 6"/>
          <p:cNvSpPr>
            <a:spLocks noGrp="1"/>
          </p:cNvSpPr>
          <p:nvPr>
            <p:ph type="body" sz="quarter" idx="12" hasCustomPrompt="1"/>
          </p:nvPr>
        </p:nvSpPr>
        <p:spPr>
          <a:xfrm>
            <a:off x="574834" y="1696857"/>
            <a:ext cx="8029575" cy="2415778"/>
          </a:xfrm>
          <a:prstGeom prst="rect">
            <a:avLst/>
          </a:prstGeom>
        </p:spPr>
        <p:txBody>
          <a:bodyPr/>
          <a:lstStyle>
            <a:lvl1pPr marL="0" marR="0" indent="0" algn="l" defTabSz="342900" rtl="0" eaLnBrk="1" fontAlgn="base" latinLnBrk="0" hangingPunct="1">
              <a:lnSpc>
                <a:spcPct val="100000"/>
              </a:lnSpc>
              <a:spcBef>
                <a:spcPct val="0"/>
              </a:spcBef>
              <a:spcAft>
                <a:spcPct val="0"/>
              </a:spcAft>
              <a:buClrTx/>
              <a:buSzTx/>
              <a:buFontTx/>
              <a:buNone/>
              <a:tabLst/>
              <a:defRPr sz="1350">
                <a:solidFill>
                  <a:schemeClr val="tx1">
                    <a:lumMod val="50000"/>
                  </a:schemeClr>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smtClean="0"/>
              <a:t>1. 	Page</a:t>
            </a:r>
            <a:r>
              <a:rPr lang="en-US" sz="1125" baseline="0" dirty="0" smtClean="0"/>
              <a:t> title</a:t>
            </a:r>
            <a:endParaRPr lang="en-US" sz="1125" dirty="0" smtClean="0"/>
          </a:p>
          <a:p>
            <a:endParaRPr lang="en-US" sz="1125" dirty="0" smtClean="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smtClean="0"/>
              <a:t>2. 	Page</a:t>
            </a:r>
            <a:r>
              <a:rPr lang="en-US" sz="1125" baseline="0" dirty="0" smtClean="0"/>
              <a:t> title</a:t>
            </a:r>
            <a:endParaRPr lang="en-US" sz="1125" dirty="0" smtClean="0"/>
          </a:p>
          <a:p>
            <a:endParaRPr lang="en-US" sz="1125" dirty="0" smtClean="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smtClean="0"/>
              <a:t>3. 	Page</a:t>
            </a:r>
            <a:r>
              <a:rPr lang="en-US" sz="1125" baseline="0" dirty="0" smtClean="0"/>
              <a:t> title</a:t>
            </a:r>
            <a:endParaRPr lang="en-US" sz="1125" dirty="0" smtClean="0"/>
          </a:p>
          <a:p>
            <a:endParaRPr lang="en-US" sz="1125" dirty="0" smtClean="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smtClean="0"/>
              <a:t>4. 	Page</a:t>
            </a:r>
            <a:r>
              <a:rPr lang="en-US" sz="1125" baseline="0" dirty="0" smtClean="0"/>
              <a:t> title</a:t>
            </a:r>
            <a:endParaRPr lang="en-US" sz="1125" dirty="0" smtClean="0"/>
          </a:p>
          <a:p>
            <a:endParaRPr lang="en-US" sz="1125" dirty="0" smtClean="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smtClean="0"/>
              <a:t>5. 	Page</a:t>
            </a:r>
            <a:r>
              <a:rPr lang="en-US" sz="1125" baseline="0" dirty="0" smtClean="0"/>
              <a:t> title</a:t>
            </a:r>
            <a:endParaRPr lang="en-US" sz="1125" dirty="0" smtClean="0"/>
          </a:p>
          <a:p>
            <a:endParaRPr lang="en-US" sz="1125" dirty="0"/>
          </a:p>
        </p:txBody>
      </p:sp>
      <p:sp>
        <p:nvSpPr>
          <p:cNvPr id="6" name="Text Placeholder 5"/>
          <p:cNvSpPr>
            <a:spLocks noGrp="1"/>
          </p:cNvSpPr>
          <p:nvPr>
            <p:ph type="body" sz="quarter" idx="13" hasCustomPrompt="1"/>
          </p:nvPr>
        </p:nvSpPr>
        <p:spPr>
          <a:xfrm>
            <a:off x="538481" y="265272"/>
            <a:ext cx="5743257" cy="220207"/>
          </a:xfrm>
          <a:prstGeom prst="rect">
            <a:avLst/>
          </a:prstGeom>
        </p:spPr>
        <p:txBody>
          <a:bodyPr/>
          <a:lstStyle>
            <a:lvl1pPr marL="0" indent="0">
              <a:buNone/>
              <a:defRPr sz="750" b="1" i="0" spc="225" baseline="0">
                <a:solidFill>
                  <a:srgbClr val="280070"/>
                </a:solidFill>
                <a:latin typeface="Arial" charset="0"/>
                <a:ea typeface="Arial" charset="0"/>
                <a:cs typeface="Arial" charset="0"/>
              </a:defRPr>
            </a:lvl1pPr>
            <a:lvl2pPr marL="342900" indent="0">
              <a:buNone/>
              <a:defRPr sz="900" b="0" i="0">
                <a:solidFill>
                  <a:srgbClr val="280070"/>
                </a:solidFill>
                <a:latin typeface="Arial" charset="0"/>
                <a:ea typeface="Arial" charset="0"/>
                <a:cs typeface="Arial" charset="0"/>
              </a:defRPr>
            </a:lvl2pPr>
            <a:lvl3pPr marL="685800" indent="0">
              <a:buNone/>
              <a:defRPr sz="900" b="0" i="0">
                <a:solidFill>
                  <a:srgbClr val="280070"/>
                </a:solidFill>
                <a:latin typeface="Arial" charset="0"/>
                <a:ea typeface="Arial" charset="0"/>
                <a:cs typeface="Arial" charset="0"/>
              </a:defRPr>
            </a:lvl3pPr>
            <a:lvl4pPr marL="1028700" indent="0">
              <a:buNone/>
              <a:defRPr sz="900" b="0" i="0">
                <a:solidFill>
                  <a:srgbClr val="280070"/>
                </a:solidFill>
                <a:latin typeface="Arial" charset="0"/>
                <a:ea typeface="Arial" charset="0"/>
                <a:cs typeface="Arial" charset="0"/>
              </a:defRPr>
            </a:lvl4pPr>
            <a:lvl5pPr marL="1371600" indent="0">
              <a:buNone/>
              <a:defRPr sz="900" b="0" i="0">
                <a:solidFill>
                  <a:srgbClr val="280070"/>
                </a:solidFill>
                <a:latin typeface="Arial" charset="0"/>
                <a:ea typeface="Arial" charset="0"/>
                <a:cs typeface="Arial" charset="0"/>
              </a:defRPr>
            </a:lvl5pPr>
          </a:lstStyle>
          <a:p>
            <a:pPr lvl="0"/>
            <a:r>
              <a:rPr lang="en-US" dirty="0" smtClean="0"/>
              <a:t>PRESENTATION TITLE</a:t>
            </a:r>
            <a:endParaRPr lang="en-US" dirty="0"/>
          </a:p>
        </p:txBody>
      </p:sp>
    </p:spTree>
    <p:extLst>
      <p:ext uri="{BB962C8B-B14F-4D97-AF65-F5344CB8AC3E}">
        <p14:creationId xmlns:p14="http://schemas.microsoft.com/office/powerpoint/2010/main" val="1658036468"/>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363">
          <p15:clr>
            <a:srgbClr val="FBAE40"/>
          </p15:clr>
        </p15:guide>
        <p15:guide id="2" pos="5443">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8_Contents">
    <p:spTree>
      <p:nvGrpSpPr>
        <p:cNvPr id="1" name=""/>
        <p:cNvGrpSpPr/>
        <p:nvPr/>
      </p:nvGrpSpPr>
      <p:grpSpPr>
        <a:xfrm>
          <a:off x="0" y="0"/>
          <a:ext cx="0" cy="0"/>
          <a:chOff x="0" y="0"/>
          <a:chExt cx="0" cy="0"/>
        </a:xfrm>
      </p:grpSpPr>
      <p:sp>
        <p:nvSpPr>
          <p:cNvPr id="3" name="Rectangle 2"/>
          <p:cNvSpPr/>
          <p:nvPr userDrawn="1"/>
        </p:nvSpPr>
        <p:spPr>
          <a:xfrm>
            <a:off x="0" y="0"/>
            <a:ext cx="9144000" cy="685800"/>
          </a:xfrm>
          <a:prstGeom prst="rect">
            <a:avLst/>
          </a:prstGeom>
          <a:solidFill>
            <a:srgbClr val="DDE5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71703" y="137003"/>
            <a:ext cx="1369060" cy="480359"/>
          </a:xfrm>
          <a:prstGeom prst="rect">
            <a:avLst/>
          </a:prstGeom>
        </p:spPr>
      </p:pic>
      <p:cxnSp>
        <p:nvCxnSpPr>
          <p:cNvPr id="16" name="Straight Connector 15"/>
          <p:cNvCxnSpPr/>
          <p:nvPr userDrawn="1"/>
        </p:nvCxnSpPr>
        <p:spPr>
          <a:xfrm>
            <a:off x="576264" y="4663440"/>
            <a:ext cx="8029257" cy="0"/>
          </a:xfrm>
          <a:prstGeom prst="line">
            <a:avLst/>
          </a:prstGeom>
          <a:ln>
            <a:solidFill>
              <a:srgbClr val="DDE5ED"/>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1"/>
          <p:cNvSpPr>
            <a:spLocks noGrp="1"/>
          </p:cNvSpPr>
          <p:nvPr>
            <p:ph type="body" sz="quarter" idx="11" hasCustomPrompt="1"/>
          </p:nvPr>
        </p:nvSpPr>
        <p:spPr>
          <a:xfrm>
            <a:off x="538481" y="1036284"/>
            <a:ext cx="8102283" cy="419137"/>
          </a:xfrm>
          <a:prstGeom prst="rect">
            <a:avLst/>
          </a:prstGeom>
        </p:spPr>
        <p:txBody>
          <a:bodyPr/>
          <a:lstStyle>
            <a:lvl1pPr marL="0" indent="0" algn="l">
              <a:buNone/>
              <a:defRPr sz="1875" b="1" spc="225" baseline="0">
                <a:solidFill>
                  <a:srgbClr val="280070"/>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lvl="0"/>
            <a:r>
              <a:rPr lang="en-US" dirty="0" smtClean="0"/>
              <a:t>CONTENTS</a:t>
            </a:r>
          </a:p>
        </p:txBody>
      </p:sp>
      <p:sp>
        <p:nvSpPr>
          <p:cNvPr id="7" name="Text Placeholder 6"/>
          <p:cNvSpPr>
            <a:spLocks noGrp="1"/>
          </p:cNvSpPr>
          <p:nvPr>
            <p:ph type="body" sz="quarter" idx="12" hasCustomPrompt="1"/>
          </p:nvPr>
        </p:nvSpPr>
        <p:spPr>
          <a:xfrm>
            <a:off x="574834" y="1696857"/>
            <a:ext cx="8029575" cy="2415778"/>
          </a:xfrm>
          <a:prstGeom prst="rect">
            <a:avLst/>
          </a:prstGeom>
        </p:spPr>
        <p:txBody>
          <a:bodyPr/>
          <a:lstStyle>
            <a:lvl1pPr marL="0" marR="0" indent="0" algn="l" defTabSz="342900" rtl="0" eaLnBrk="1" fontAlgn="base" latinLnBrk="0" hangingPunct="1">
              <a:lnSpc>
                <a:spcPct val="100000"/>
              </a:lnSpc>
              <a:spcBef>
                <a:spcPct val="0"/>
              </a:spcBef>
              <a:spcAft>
                <a:spcPct val="0"/>
              </a:spcAft>
              <a:buClrTx/>
              <a:buSzTx/>
              <a:buFontTx/>
              <a:buNone/>
              <a:tabLst/>
              <a:defRPr sz="1350">
                <a:solidFill>
                  <a:schemeClr val="tx1">
                    <a:lumMod val="50000"/>
                  </a:schemeClr>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smtClean="0"/>
              <a:t>1. 	Page</a:t>
            </a:r>
            <a:r>
              <a:rPr lang="en-US" sz="1125" baseline="0" dirty="0" smtClean="0"/>
              <a:t> title</a:t>
            </a:r>
            <a:endParaRPr lang="en-US" sz="1125" dirty="0" smtClean="0"/>
          </a:p>
          <a:p>
            <a:endParaRPr lang="en-US" sz="1125" dirty="0" smtClean="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smtClean="0"/>
              <a:t>2. 	Page</a:t>
            </a:r>
            <a:r>
              <a:rPr lang="en-US" sz="1125" baseline="0" dirty="0" smtClean="0"/>
              <a:t> title</a:t>
            </a:r>
            <a:endParaRPr lang="en-US" sz="1125" dirty="0" smtClean="0"/>
          </a:p>
          <a:p>
            <a:endParaRPr lang="en-US" sz="1125" dirty="0" smtClean="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smtClean="0"/>
              <a:t>3. 	Page</a:t>
            </a:r>
            <a:r>
              <a:rPr lang="en-US" sz="1125" baseline="0" dirty="0" smtClean="0"/>
              <a:t> title</a:t>
            </a:r>
            <a:endParaRPr lang="en-US" sz="1125" dirty="0" smtClean="0"/>
          </a:p>
          <a:p>
            <a:endParaRPr lang="en-US" sz="1125" dirty="0" smtClean="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smtClean="0"/>
              <a:t>4. 	Page</a:t>
            </a:r>
            <a:r>
              <a:rPr lang="en-US" sz="1125" baseline="0" dirty="0" smtClean="0"/>
              <a:t> title</a:t>
            </a:r>
            <a:endParaRPr lang="en-US" sz="1125" dirty="0" smtClean="0"/>
          </a:p>
          <a:p>
            <a:endParaRPr lang="en-US" sz="1125" dirty="0" smtClean="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smtClean="0"/>
              <a:t>5. 	Page</a:t>
            </a:r>
            <a:r>
              <a:rPr lang="en-US" sz="1125" baseline="0" dirty="0" smtClean="0"/>
              <a:t> title</a:t>
            </a:r>
            <a:endParaRPr lang="en-US" sz="1125" dirty="0" smtClean="0"/>
          </a:p>
          <a:p>
            <a:endParaRPr lang="en-US" sz="1125" dirty="0"/>
          </a:p>
        </p:txBody>
      </p:sp>
      <p:sp>
        <p:nvSpPr>
          <p:cNvPr id="6" name="Text Placeholder 5"/>
          <p:cNvSpPr>
            <a:spLocks noGrp="1"/>
          </p:cNvSpPr>
          <p:nvPr>
            <p:ph type="body" sz="quarter" idx="13" hasCustomPrompt="1"/>
          </p:nvPr>
        </p:nvSpPr>
        <p:spPr>
          <a:xfrm>
            <a:off x="538481" y="265272"/>
            <a:ext cx="5743257" cy="220207"/>
          </a:xfrm>
          <a:prstGeom prst="rect">
            <a:avLst/>
          </a:prstGeom>
        </p:spPr>
        <p:txBody>
          <a:bodyPr/>
          <a:lstStyle>
            <a:lvl1pPr marL="0" indent="0">
              <a:buNone/>
              <a:defRPr sz="750" b="1" i="0" spc="225" baseline="0">
                <a:solidFill>
                  <a:srgbClr val="280070"/>
                </a:solidFill>
                <a:latin typeface="Arial" charset="0"/>
                <a:ea typeface="Arial" charset="0"/>
                <a:cs typeface="Arial" charset="0"/>
              </a:defRPr>
            </a:lvl1pPr>
            <a:lvl2pPr marL="342900" indent="0">
              <a:buNone/>
              <a:defRPr sz="900" b="0" i="0">
                <a:solidFill>
                  <a:srgbClr val="280070"/>
                </a:solidFill>
                <a:latin typeface="Arial" charset="0"/>
                <a:ea typeface="Arial" charset="0"/>
                <a:cs typeface="Arial" charset="0"/>
              </a:defRPr>
            </a:lvl2pPr>
            <a:lvl3pPr marL="685800" indent="0">
              <a:buNone/>
              <a:defRPr sz="900" b="0" i="0">
                <a:solidFill>
                  <a:srgbClr val="280070"/>
                </a:solidFill>
                <a:latin typeface="Arial" charset="0"/>
                <a:ea typeface="Arial" charset="0"/>
                <a:cs typeface="Arial" charset="0"/>
              </a:defRPr>
            </a:lvl3pPr>
            <a:lvl4pPr marL="1028700" indent="0">
              <a:buNone/>
              <a:defRPr sz="900" b="0" i="0">
                <a:solidFill>
                  <a:srgbClr val="280070"/>
                </a:solidFill>
                <a:latin typeface="Arial" charset="0"/>
                <a:ea typeface="Arial" charset="0"/>
                <a:cs typeface="Arial" charset="0"/>
              </a:defRPr>
            </a:lvl4pPr>
            <a:lvl5pPr marL="1371600" indent="0">
              <a:buNone/>
              <a:defRPr sz="900" b="0" i="0">
                <a:solidFill>
                  <a:srgbClr val="280070"/>
                </a:solidFill>
                <a:latin typeface="Arial" charset="0"/>
                <a:ea typeface="Arial" charset="0"/>
                <a:cs typeface="Arial" charset="0"/>
              </a:defRPr>
            </a:lvl5pPr>
          </a:lstStyle>
          <a:p>
            <a:pPr lvl="0"/>
            <a:r>
              <a:rPr lang="en-US" dirty="0" smtClean="0"/>
              <a:t>PRESENTATION TITLE</a:t>
            </a:r>
            <a:endParaRPr lang="en-US" dirty="0"/>
          </a:p>
        </p:txBody>
      </p:sp>
    </p:spTree>
    <p:extLst>
      <p:ext uri="{BB962C8B-B14F-4D97-AF65-F5344CB8AC3E}">
        <p14:creationId xmlns:p14="http://schemas.microsoft.com/office/powerpoint/2010/main" val="200366631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363">
          <p15:clr>
            <a:srgbClr val="FBAE40"/>
          </p15:clr>
        </p15:guide>
        <p15:guide id="2" pos="5443">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9_Contents">
    <p:spTree>
      <p:nvGrpSpPr>
        <p:cNvPr id="1" name=""/>
        <p:cNvGrpSpPr/>
        <p:nvPr/>
      </p:nvGrpSpPr>
      <p:grpSpPr>
        <a:xfrm>
          <a:off x="0" y="0"/>
          <a:ext cx="0" cy="0"/>
          <a:chOff x="0" y="0"/>
          <a:chExt cx="0" cy="0"/>
        </a:xfrm>
      </p:grpSpPr>
      <p:sp>
        <p:nvSpPr>
          <p:cNvPr id="3" name="Rectangle 2"/>
          <p:cNvSpPr/>
          <p:nvPr userDrawn="1"/>
        </p:nvSpPr>
        <p:spPr>
          <a:xfrm>
            <a:off x="0" y="0"/>
            <a:ext cx="9144000" cy="685800"/>
          </a:xfrm>
          <a:prstGeom prst="rect">
            <a:avLst/>
          </a:prstGeom>
          <a:solidFill>
            <a:srgbClr val="DDE5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71703" y="137003"/>
            <a:ext cx="1369060" cy="480359"/>
          </a:xfrm>
          <a:prstGeom prst="rect">
            <a:avLst/>
          </a:prstGeom>
        </p:spPr>
      </p:pic>
      <p:cxnSp>
        <p:nvCxnSpPr>
          <p:cNvPr id="16" name="Straight Connector 15"/>
          <p:cNvCxnSpPr/>
          <p:nvPr userDrawn="1"/>
        </p:nvCxnSpPr>
        <p:spPr>
          <a:xfrm>
            <a:off x="576264" y="4663440"/>
            <a:ext cx="8029257" cy="0"/>
          </a:xfrm>
          <a:prstGeom prst="line">
            <a:avLst/>
          </a:prstGeom>
          <a:ln>
            <a:solidFill>
              <a:srgbClr val="DDE5ED"/>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1"/>
          <p:cNvSpPr>
            <a:spLocks noGrp="1"/>
          </p:cNvSpPr>
          <p:nvPr>
            <p:ph type="body" sz="quarter" idx="11" hasCustomPrompt="1"/>
          </p:nvPr>
        </p:nvSpPr>
        <p:spPr>
          <a:xfrm>
            <a:off x="538481" y="1036284"/>
            <a:ext cx="8102283" cy="419137"/>
          </a:xfrm>
          <a:prstGeom prst="rect">
            <a:avLst/>
          </a:prstGeom>
        </p:spPr>
        <p:txBody>
          <a:bodyPr/>
          <a:lstStyle>
            <a:lvl1pPr marL="0" indent="0" algn="l">
              <a:buNone/>
              <a:defRPr sz="1875" b="1" spc="225" baseline="0">
                <a:solidFill>
                  <a:srgbClr val="280070"/>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lvl="0"/>
            <a:r>
              <a:rPr lang="en-US" dirty="0" smtClean="0"/>
              <a:t>CONTENTS</a:t>
            </a:r>
          </a:p>
        </p:txBody>
      </p:sp>
      <p:sp>
        <p:nvSpPr>
          <p:cNvPr id="7" name="Text Placeholder 6"/>
          <p:cNvSpPr>
            <a:spLocks noGrp="1"/>
          </p:cNvSpPr>
          <p:nvPr>
            <p:ph type="body" sz="quarter" idx="12" hasCustomPrompt="1"/>
          </p:nvPr>
        </p:nvSpPr>
        <p:spPr>
          <a:xfrm>
            <a:off x="574834" y="1696857"/>
            <a:ext cx="8029575" cy="2415778"/>
          </a:xfrm>
          <a:prstGeom prst="rect">
            <a:avLst/>
          </a:prstGeom>
        </p:spPr>
        <p:txBody>
          <a:bodyPr/>
          <a:lstStyle>
            <a:lvl1pPr marL="0" marR="0" indent="0" algn="l" defTabSz="342900" rtl="0" eaLnBrk="1" fontAlgn="base" latinLnBrk="0" hangingPunct="1">
              <a:lnSpc>
                <a:spcPct val="100000"/>
              </a:lnSpc>
              <a:spcBef>
                <a:spcPct val="0"/>
              </a:spcBef>
              <a:spcAft>
                <a:spcPct val="0"/>
              </a:spcAft>
              <a:buClrTx/>
              <a:buSzTx/>
              <a:buFontTx/>
              <a:buNone/>
              <a:tabLst/>
              <a:defRPr sz="1350">
                <a:solidFill>
                  <a:schemeClr val="tx1">
                    <a:lumMod val="50000"/>
                  </a:schemeClr>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smtClean="0"/>
              <a:t>1. 	Page</a:t>
            </a:r>
            <a:r>
              <a:rPr lang="en-US" sz="1125" baseline="0" dirty="0" smtClean="0"/>
              <a:t> title</a:t>
            </a:r>
            <a:endParaRPr lang="en-US" sz="1125" dirty="0" smtClean="0"/>
          </a:p>
          <a:p>
            <a:endParaRPr lang="en-US" sz="1125" dirty="0" smtClean="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smtClean="0"/>
              <a:t>2. 	Page</a:t>
            </a:r>
            <a:r>
              <a:rPr lang="en-US" sz="1125" baseline="0" dirty="0" smtClean="0"/>
              <a:t> title</a:t>
            </a:r>
            <a:endParaRPr lang="en-US" sz="1125" dirty="0" smtClean="0"/>
          </a:p>
          <a:p>
            <a:endParaRPr lang="en-US" sz="1125" dirty="0" smtClean="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smtClean="0"/>
              <a:t>3. 	Page</a:t>
            </a:r>
            <a:r>
              <a:rPr lang="en-US" sz="1125" baseline="0" dirty="0" smtClean="0"/>
              <a:t> title</a:t>
            </a:r>
            <a:endParaRPr lang="en-US" sz="1125" dirty="0" smtClean="0"/>
          </a:p>
          <a:p>
            <a:endParaRPr lang="en-US" sz="1125" dirty="0" smtClean="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smtClean="0"/>
              <a:t>4. 	Page</a:t>
            </a:r>
            <a:r>
              <a:rPr lang="en-US" sz="1125" baseline="0" dirty="0" smtClean="0"/>
              <a:t> title</a:t>
            </a:r>
            <a:endParaRPr lang="en-US" sz="1125" dirty="0" smtClean="0"/>
          </a:p>
          <a:p>
            <a:endParaRPr lang="en-US" sz="1125" dirty="0" smtClean="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smtClean="0"/>
              <a:t>5. 	Page</a:t>
            </a:r>
            <a:r>
              <a:rPr lang="en-US" sz="1125" baseline="0" dirty="0" smtClean="0"/>
              <a:t> title</a:t>
            </a:r>
            <a:endParaRPr lang="en-US" sz="1125" dirty="0" smtClean="0"/>
          </a:p>
          <a:p>
            <a:endParaRPr lang="en-US" sz="1125" dirty="0"/>
          </a:p>
        </p:txBody>
      </p:sp>
      <p:sp>
        <p:nvSpPr>
          <p:cNvPr id="6" name="Text Placeholder 5"/>
          <p:cNvSpPr>
            <a:spLocks noGrp="1"/>
          </p:cNvSpPr>
          <p:nvPr>
            <p:ph type="body" sz="quarter" idx="13" hasCustomPrompt="1"/>
          </p:nvPr>
        </p:nvSpPr>
        <p:spPr>
          <a:xfrm>
            <a:off x="538481" y="265272"/>
            <a:ext cx="5743257" cy="220207"/>
          </a:xfrm>
          <a:prstGeom prst="rect">
            <a:avLst/>
          </a:prstGeom>
        </p:spPr>
        <p:txBody>
          <a:bodyPr/>
          <a:lstStyle>
            <a:lvl1pPr marL="0" indent="0">
              <a:buNone/>
              <a:defRPr sz="750" b="1" i="0" spc="225" baseline="0">
                <a:solidFill>
                  <a:srgbClr val="280070"/>
                </a:solidFill>
                <a:latin typeface="Arial" charset="0"/>
                <a:ea typeface="Arial" charset="0"/>
                <a:cs typeface="Arial" charset="0"/>
              </a:defRPr>
            </a:lvl1pPr>
            <a:lvl2pPr marL="342900" indent="0">
              <a:buNone/>
              <a:defRPr sz="900" b="0" i="0">
                <a:solidFill>
                  <a:srgbClr val="280070"/>
                </a:solidFill>
                <a:latin typeface="Arial" charset="0"/>
                <a:ea typeface="Arial" charset="0"/>
                <a:cs typeface="Arial" charset="0"/>
              </a:defRPr>
            </a:lvl2pPr>
            <a:lvl3pPr marL="685800" indent="0">
              <a:buNone/>
              <a:defRPr sz="900" b="0" i="0">
                <a:solidFill>
                  <a:srgbClr val="280070"/>
                </a:solidFill>
                <a:latin typeface="Arial" charset="0"/>
                <a:ea typeface="Arial" charset="0"/>
                <a:cs typeface="Arial" charset="0"/>
              </a:defRPr>
            </a:lvl3pPr>
            <a:lvl4pPr marL="1028700" indent="0">
              <a:buNone/>
              <a:defRPr sz="900" b="0" i="0">
                <a:solidFill>
                  <a:srgbClr val="280070"/>
                </a:solidFill>
                <a:latin typeface="Arial" charset="0"/>
                <a:ea typeface="Arial" charset="0"/>
                <a:cs typeface="Arial" charset="0"/>
              </a:defRPr>
            </a:lvl4pPr>
            <a:lvl5pPr marL="1371600" indent="0">
              <a:buNone/>
              <a:defRPr sz="900" b="0" i="0">
                <a:solidFill>
                  <a:srgbClr val="280070"/>
                </a:solidFill>
                <a:latin typeface="Arial" charset="0"/>
                <a:ea typeface="Arial" charset="0"/>
                <a:cs typeface="Arial" charset="0"/>
              </a:defRPr>
            </a:lvl5pPr>
          </a:lstStyle>
          <a:p>
            <a:pPr lvl="0"/>
            <a:r>
              <a:rPr lang="en-US" dirty="0" smtClean="0"/>
              <a:t>PRESENTATION TITLE</a:t>
            </a:r>
            <a:endParaRPr lang="en-US" dirty="0"/>
          </a:p>
        </p:txBody>
      </p:sp>
    </p:spTree>
    <p:extLst>
      <p:ext uri="{BB962C8B-B14F-4D97-AF65-F5344CB8AC3E}">
        <p14:creationId xmlns:p14="http://schemas.microsoft.com/office/powerpoint/2010/main" val="293295310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363">
          <p15:clr>
            <a:srgbClr val="FBAE40"/>
          </p15:clr>
        </p15:guide>
        <p15:guide id="2" pos="5443">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p:bg>
      <p:bgPr>
        <a:solidFill>
          <a:schemeClr val="bg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CCF900D-1201-8243-91BB-B40F491504B7}"/>
              </a:ext>
            </a:extLst>
          </p:cNvPr>
          <p:cNvPicPr>
            <a:picLocks noChangeAspect="1"/>
          </p:cNvPicPr>
          <p:nvPr userDrawn="1"/>
        </p:nvPicPr>
        <p:blipFill>
          <a:blip r:embed="rId2"/>
          <a:stretch>
            <a:fillRect/>
          </a:stretch>
        </p:blipFill>
        <p:spPr>
          <a:xfrm>
            <a:off x="1353" y="-762"/>
            <a:ext cx="9201369" cy="5144262"/>
          </a:xfrm>
          <a:prstGeom prst="rect">
            <a:avLst/>
          </a:prstGeom>
        </p:spPr>
      </p:pic>
      <p:cxnSp>
        <p:nvCxnSpPr>
          <p:cNvPr id="10" name="Straight Connector 9">
            <a:extLst>
              <a:ext uri="{FF2B5EF4-FFF2-40B4-BE49-F238E27FC236}">
                <a16:creationId xmlns:a16="http://schemas.microsoft.com/office/drawing/2014/main" id="{6CDB409E-4AAE-8340-94E4-D4D22957A92A}"/>
              </a:ext>
            </a:extLst>
          </p:cNvPr>
          <p:cNvCxnSpPr>
            <a:cxnSpLocks/>
          </p:cNvCxnSpPr>
          <p:nvPr userDrawn="1"/>
        </p:nvCxnSpPr>
        <p:spPr>
          <a:xfrm>
            <a:off x="395288" y="4668203"/>
            <a:ext cx="8210232" cy="0"/>
          </a:xfrm>
          <a:prstGeom prst="line">
            <a:avLst/>
          </a:prstGeom>
          <a:ln>
            <a:solidFill>
              <a:srgbClr val="280070"/>
            </a:solidFill>
          </a:ln>
          <a:effectLst/>
        </p:spPr>
        <p:style>
          <a:lnRef idx="2">
            <a:schemeClr val="accent1"/>
          </a:lnRef>
          <a:fillRef idx="0">
            <a:schemeClr val="accent1"/>
          </a:fillRef>
          <a:effectRef idx="1">
            <a:schemeClr val="accent1"/>
          </a:effectRef>
          <a:fontRef idx="minor">
            <a:schemeClr val="tx1"/>
          </a:fontRef>
        </p:style>
      </p:cxnSp>
      <p:sp>
        <p:nvSpPr>
          <p:cNvPr id="13" name="Text Placeholder 5">
            <a:extLst>
              <a:ext uri="{FF2B5EF4-FFF2-40B4-BE49-F238E27FC236}">
                <a16:creationId xmlns:a16="http://schemas.microsoft.com/office/drawing/2014/main" id="{1F41ECBB-BB38-514C-A41F-50836EFF853A}"/>
              </a:ext>
            </a:extLst>
          </p:cNvPr>
          <p:cNvSpPr>
            <a:spLocks noGrp="1"/>
          </p:cNvSpPr>
          <p:nvPr>
            <p:ph type="body" sz="quarter" idx="13" hasCustomPrompt="1"/>
          </p:nvPr>
        </p:nvSpPr>
        <p:spPr>
          <a:xfrm>
            <a:off x="309944" y="353695"/>
            <a:ext cx="5743257" cy="293609"/>
          </a:xfrm>
          <a:prstGeom prst="rect">
            <a:avLst/>
          </a:prstGeom>
        </p:spPr>
        <p:txBody>
          <a:bodyPr/>
          <a:lstStyle>
            <a:lvl1pPr marL="0" indent="0">
              <a:buNone/>
              <a:defRPr sz="1000" b="1" i="0" spc="50" baseline="0">
                <a:solidFill>
                  <a:schemeClr val="bg1"/>
                </a:solidFill>
                <a:latin typeface="Arial" charset="0"/>
                <a:ea typeface="Arial" charset="0"/>
                <a:cs typeface="Arial" charset="0"/>
              </a:defRPr>
            </a:lvl1pPr>
            <a:lvl2pPr marL="457200" indent="0">
              <a:buNone/>
              <a:defRPr sz="1200" b="0" i="0">
                <a:solidFill>
                  <a:srgbClr val="280070"/>
                </a:solidFill>
                <a:latin typeface="Arial" charset="0"/>
                <a:ea typeface="Arial" charset="0"/>
                <a:cs typeface="Arial" charset="0"/>
              </a:defRPr>
            </a:lvl2pPr>
            <a:lvl3pPr marL="914400" indent="0">
              <a:buNone/>
              <a:defRPr sz="1200" b="0" i="0">
                <a:solidFill>
                  <a:srgbClr val="280070"/>
                </a:solidFill>
                <a:latin typeface="Arial" charset="0"/>
                <a:ea typeface="Arial" charset="0"/>
                <a:cs typeface="Arial" charset="0"/>
              </a:defRPr>
            </a:lvl3pPr>
            <a:lvl4pPr marL="1371600" indent="0">
              <a:buNone/>
              <a:defRPr sz="1200" b="0" i="0">
                <a:solidFill>
                  <a:srgbClr val="280070"/>
                </a:solidFill>
                <a:latin typeface="Arial" charset="0"/>
                <a:ea typeface="Arial" charset="0"/>
                <a:cs typeface="Arial" charset="0"/>
              </a:defRPr>
            </a:lvl4pPr>
            <a:lvl5pPr marL="1828800" indent="0">
              <a:buNone/>
              <a:defRPr sz="1200" b="0" i="0">
                <a:solidFill>
                  <a:srgbClr val="280070"/>
                </a:solidFill>
                <a:latin typeface="Arial" charset="0"/>
                <a:ea typeface="Arial" charset="0"/>
                <a:cs typeface="Arial" charset="0"/>
              </a:defRPr>
            </a:lvl5pPr>
          </a:lstStyle>
          <a:p>
            <a:pPr lvl="0"/>
            <a:r>
              <a:rPr lang="en-US" dirty="0"/>
              <a:t>PRESENTATION TITLE</a:t>
            </a:r>
          </a:p>
        </p:txBody>
      </p:sp>
      <p:sp>
        <p:nvSpPr>
          <p:cNvPr id="16" name="Text Placeholder 11">
            <a:extLst>
              <a:ext uri="{FF2B5EF4-FFF2-40B4-BE49-F238E27FC236}">
                <a16:creationId xmlns:a16="http://schemas.microsoft.com/office/drawing/2014/main" id="{8B8A5863-D4B0-B446-93EB-778A0BC3EF6C}"/>
              </a:ext>
            </a:extLst>
          </p:cNvPr>
          <p:cNvSpPr>
            <a:spLocks noGrp="1"/>
          </p:cNvSpPr>
          <p:nvPr>
            <p:ph type="body" sz="quarter" idx="14" hasCustomPrompt="1"/>
          </p:nvPr>
        </p:nvSpPr>
        <p:spPr>
          <a:xfrm>
            <a:off x="309944" y="1239838"/>
            <a:ext cx="8102283" cy="558849"/>
          </a:xfrm>
          <a:prstGeom prst="rect">
            <a:avLst/>
          </a:prstGeom>
        </p:spPr>
        <p:txBody>
          <a:bodyPr/>
          <a:lstStyle>
            <a:lvl1pPr marL="0" indent="0" algn="l">
              <a:buNone/>
              <a:defRPr sz="2500" b="1" spc="50" baseline="0">
                <a:solidFill>
                  <a:srgbClr val="280070"/>
                </a:solidFill>
                <a:latin typeface="Arial" charset="0"/>
                <a:ea typeface="Arial" charset="0"/>
                <a:cs typeface="Arial" charset="0"/>
              </a:defRPr>
            </a:lvl1pPr>
            <a:lvl2pPr marL="457200" indent="0">
              <a:buNone/>
              <a:defRPr>
                <a:latin typeface="Arial" charset="0"/>
                <a:ea typeface="Arial" charset="0"/>
                <a:cs typeface="Arial" charset="0"/>
              </a:defRPr>
            </a:lvl2pPr>
            <a:lvl3pPr marL="914400" indent="0">
              <a:buNone/>
              <a:defRPr>
                <a:latin typeface="Arial" charset="0"/>
                <a:ea typeface="Arial" charset="0"/>
                <a:cs typeface="Arial" charset="0"/>
              </a:defRPr>
            </a:lvl3pPr>
            <a:lvl4pPr marL="1371600" indent="0">
              <a:buNone/>
              <a:defRPr>
                <a:latin typeface="Arial" charset="0"/>
                <a:ea typeface="Arial" charset="0"/>
                <a:cs typeface="Arial" charset="0"/>
              </a:defRPr>
            </a:lvl4pPr>
            <a:lvl5pPr marL="1828800" indent="0">
              <a:buNone/>
              <a:defRPr>
                <a:latin typeface="Arial" charset="0"/>
                <a:ea typeface="Arial" charset="0"/>
                <a:cs typeface="Arial" charset="0"/>
              </a:defRPr>
            </a:lvl5pPr>
          </a:lstStyle>
          <a:p>
            <a:pPr lvl="0"/>
            <a:r>
              <a:rPr lang="en-US" dirty="0"/>
              <a:t>PAGE TITLE</a:t>
            </a:r>
          </a:p>
          <a:p>
            <a:pPr lvl="0"/>
            <a:endParaRPr lang="en-US" dirty="0"/>
          </a:p>
        </p:txBody>
      </p:sp>
      <p:sp>
        <p:nvSpPr>
          <p:cNvPr id="17" name="Text Placeholder 6">
            <a:extLst>
              <a:ext uri="{FF2B5EF4-FFF2-40B4-BE49-F238E27FC236}">
                <a16:creationId xmlns:a16="http://schemas.microsoft.com/office/drawing/2014/main" id="{A5305DB7-8338-C447-B91A-A9388C42C5B2}"/>
              </a:ext>
            </a:extLst>
          </p:cNvPr>
          <p:cNvSpPr>
            <a:spLocks noGrp="1"/>
          </p:cNvSpPr>
          <p:nvPr>
            <p:ph type="body" sz="quarter" idx="15" hasCustomPrompt="1"/>
          </p:nvPr>
        </p:nvSpPr>
        <p:spPr>
          <a:xfrm>
            <a:off x="309944" y="1957397"/>
            <a:ext cx="8102283" cy="612804"/>
          </a:xfrm>
          <a:prstGeom prst="rect">
            <a:avLst/>
          </a:prstGeom>
        </p:spPr>
        <p:txBody>
          <a:bodyPr/>
          <a:lstStyle>
            <a:lvl1pPr marL="0" marR="0" indent="0" algn="l" defTabSz="457200" rtl="0" eaLnBrk="1" fontAlgn="base" latinLnBrk="0" hangingPunct="1">
              <a:lnSpc>
                <a:spcPct val="100000"/>
              </a:lnSpc>
              <a:spcBef>
                <a:spcPct val="0"/>
              </a:spcBef>
              <a:spcAft>
                <a:spcPct val="0"/>
              </a:spcAft>
              <a:buClrTx/>
              <a:buSzTx/>
              <a:buFontTx/>
              <a:buNone/>
              <a:tabLst/>
              <a:defRPr sz="1800">
                <a:latin typeface="Arial" charset="0"/>
                <a:ea typeface="Arial" charset="0"/>
                <a:cs typeface="Arial" charset="0"/>
              </a:defRPr>
            </a:lvl1pPr>
            <a:lvl2pPr marL="457200" indent="0">
              <a:buNone/>
              <a:defRPr>
                <a:latin typeface="Arial" charset="0"/>
                <a:ea typeface="Arial" charset="0"/>
                <a:cs typeface="Arial" charset="0"/>
              </a:defRPr>
            </a:lvl2pPr>
            <a:lvl3pPr marL="914400" indent="0">
              <a:buNone/>
              <a:defRPr>
                <a:latin typeface="Arial" charset="0"/>
                <a:ea typeface="Arial" charset="0"/>
                <a:cs typeface="Arial" charset="0"/>
              </a:defRPr>
            </a:lvl3pPr>
            <a:lvl4pPr marL="1371600" indent="0">
              <a:buNone/>
              <a:defRPr>
                <a:latin typeface="Arial" charset="0"/>
                <a:ea typeface="Arial" charset="0"/>
                <a:cs typeface="Arial" charset="0"/>
              </a:defRPr>
            </a:lvl4pPr>
            <a:lvl5pPr marL="1828800" indent="0">
              <a:buNone/>
              <a:defRPr>
                <a:latin typeface="Arial" charset="0"/>
                <a:ea typeface="Arial" charset="0"/>
                <a:cs typeface="Arial" charset="0"/>
              </a:defRPr>
            </a:lvl5pPr>
          </a:lstStyle>
          <a:p>
            <a:r>
              <a:rPr lang="en-US" sz="1500" dirty="0"/>
              <a:t>Text</a:t>
            </a:r>
            <a:r>
              <a:rPr lang="en-US" sz="1500" baseline="0" dirty="0"/>
              <a:t> to go here</a:t>
            </a:r>
            <a:endParaRPr lang="en-US" sz="1500" dirty="0"/>
          </a:p>
        </p:txBody>
      </p:sp>
      <p:sp>
        <p:nvSpPr>
          <p:cNvPr id="18" name="Text Placeholder 6">
            <a:extLst>
              <a:ext uri="{FF2B5EF4-FFF2-40B4-BE49-F238E27FC236}">
                <a16:creationId xmlns:a16="http://schemas.microsoft.com/office/drawing/2014/main" id="{FBC5084B-B70A-F545-B027-8E460E22FA1C}"/>
              </a:ext>
            </a:extLst>
          </p:cNvPr>
          <p:cNvSpPr>
            <a:spLocks noGrp="1"/>
          </p:cNvSpPr>
          <p:nvPr>
            <p:ph type="body" sz="quarter" idx="16" hasCustomPrompt="1"/>
          </p:nvPr>
        </p:nvSpPr>
        <p:spPr>
          <a:xfrm>
            <a:off x="309944" y="3360178"/>
            <a:ext cx="8102283" cy="1182561"/>
          </a:xfrm>
          <a:prstGeom prst="rect">
            <a:avLst/>
          </a:prstGeom>
        </p:spPr>
        <p:txBody>
          <a:bodyPr/>
          <a:lstStyle>
            <a:lvl1pPr marL="0" marR="0" indent="0" algn="l" defTabSz="457200" rtl="0" eaLnBrk="1" fontAlgn="base" latinLnBrk="0" hangingPunct="1">
              <a:lnSpc>
                <a:spcPct val="100000"/>
              </a:lnSpc>
              <a:spcBef>
                <a:spcPct val="0"/>
              </a:spcBef>
              <a:spcAft>
                <a:spcPct val="0"/>
              </a:spcAft>
              <a:buClrTx/>
              <a:buSzTx/>
              <a:buFontTx/>
              <a:buNone/>
              <a:tabLst/>
              <a:defRPr sz="1800">
                <a:latin typeface="Arial" charset="0"/>
                <a:ea typeface="Arial" charset="0"/>
                <a:cs typeface="Arial" charset="0"/>
              </a:defRPr>
            </a:lvl1pPr>
            <a:lvl2pPr marL="457200" indent="0">
              <a:buNone/>
              <a:defRPr>
                <a:latin typeface="Arial" charset="0"/>
                <a:ea typeface="Arial" charset="0"/>
                <a:cs typeface="Arial" charset="0"/>
              </a:defRPr>
            </a:lvl2pPr>
            <a:lvl3pPr marL="914400" indent="0">
              <a:buNone/>
              <a:defRPr>
                <a:latin typeface="Arial" charset="0"/>
                <a:ea typeface="Arial" charset="0"/>
                <a:cs typeface="Arial" charset="0"/>
              </a:defRPr>
            </a:lvl3pPr>
            <a:lvl4pPr marL="1371600" indent="0">
              <a:buNone/>
              <a:defRPr>
                <a:latin typeface="Arial" charset="0"/>
                <a:ea typeface="Arial" charset="0"/>
                <a:cs typeface="Arial" charset="0"/>
              </a:defRPr>
            </a:lvl4pPr>
            <a:lvl5pPr marL="1828800" indent="0">
              <a:buNone/>
              <a:defRPr>
                <a:latin typeface="Arial" charset="0"/>
                <a:ea typeface="Arial" charset="0"/>
                <a:cs typeface="Arial" charset="0"/>
              </a:defRPr>
            </a:lvl5pPr>
          </a:lstStyle>
          <a:p>
            <a:r>
              <a:rPr lang="en-US" sz="1500" dirty="0"/>
              <a:t>Text</a:t>
            </a:r>
            <a:r>
              <a:rPr lang="en-US" sz="1500" baseline="0" dirty="0"/>
              <a:t> to go here</a:t>
            </a:r>
            <a:endParaRPr lang="en-US" sz="1500" dirty="0"/>
          </a:p>
        </p:txBody>
      </p:sp>
      <p:sp>
        <p:nvSpPr>
          <p:cNvPr id="19" name="Text Placeholder 11">
            <a:extLst>
              <a:ext uri="{FF2B5EF4-FFF2-40B4-BE49-F238E27FC236}">
                <a16:creationId xmlns:a16="http://schemas.microsoft.com/office/drawing/2014/main" id="{47776452-BED6-3443-91FF-62D032250D50}"/>
              </a:ext>
            </a:extLst>
          </p:cNvPr>
          <p:cNvSpPr>
            <a:spLocks noGrp="1"/>
          </p:cNvSpPr>
          <p:nvPr>
            <p:ph type="body" sz="quarter" idx="17" hasCustomPrompt="1"/>
          </p:nvPr>
        </p:nvSpPr>
        <p:spPr>
          <a:xfrm>
            <a:off x="309944" y="2844366"/>
            <a:ext cx="8102283" cy="335962"/>
          </a:xfrm>
          <a:prstGeom prst="rect">
            <a:avLst/>
          </a:prstGeom>
        </p:spPr>
        <p:txBody>
          <a:bodyPr/>
          <a:lstStyle>
            <a:lvl1pPr marL="0" indent="0" algn="l">
              <a:buNone/>
              <a:defRPr sz="1500" b="1" spc="50" baseline="0">
                <a:solidFill>
                  <a:srgbClr val="280070"/>
                </a:solidFill>
                <a:latin typeface="Arial" charset="0"/>
                <a:ea typeface="Arial" charset="0"/>
                <a:cs typeface="Arial" charset="0"/>
              </a:defRPr>
            </a:lvl1pPr>
            <a:lvl2pPr marL="457200" indent="0">
              <a:buNone/>
              <a:defRPr>
                <a:latin typeface="Arial" charset="0"/>
                <a:ea typeface="Arial" charset="0"/>
                <a:cs typeface="Arial" charset="0"/>
              </a:defRPr>
            </a:lvl2pPr>
            <a:lvl3pPr marL="914400" indent="0">
              <a:buNone/>
              <a:defRPr>
                <a:latin typeface="Arial" charset="0"/>
                <a:ea typeface="Arial" charset="0"/>
                <a:cs typeface="Arial" charset="0"/>
              </a:defRPr>
            </a:lvl3pPr>
            <a:lvl4pPr marL="1371600" indent="0">
              <a:buNone/>
              <a:defRPr>
                <a:latin typeface="Arial" charset="0"/>
                <a:ea typeface="Arial" charset="0"/>
                <a:cs typeface="Arial" charset="0"/>
              </a:defRPr>
            </a:lvl4pPr>
            <a:lvl5pPr marL="1828800" indent="0">
              <a:buNone/>
              <a:defRPr>
                <a:latin typeface="Arial" charset="0"/>
                <a:ea typeface="Arial" charset="0"/>
                <a:cs typeface="Arial" charset="0"/>
              </a:defRPr>
            </a:lvl5pPr>
          </a:lstStyle>
          <a:p>
            <a:pPr lvl="0"/>
            <a:r>
              <a:rPr lang="en-US" dirty="0"/>
              <a:t>SUBTITLE</a:t>
            </a:r>
          </a:p>
          <a:p>
            <a:pPr lvl="0"/>
            <a:endParaRPr lang="en-US" dirty="0"/>
          </a:p>
        </p:txBody>
      </p:sp>
      <p:sp>
        <p:nvSpPr>
          <p:cNvPr id="20" name="TextBox 19">
            <a:extLst>
              <a:ext uri="{FF2B5EF4-FFF2-40B4-BE49-F238E27FC236}">
                <a16:creationId xmlns:a16="http://schemas.microsoft.com/office/drawing/2014/main" id="{88E06F01-FAF4-0949-92A5-490094DE5F2A}"/>
              </a:ext>
            </a:extLst>
          </p:cNvPr>
          <p:cNvSpPr txBox="1"/>
          <p:nvPr userDrawn="1"/>
        </p:nvSpPr>
        <p:spPr>
          <a:xfrm>
            <a:off x="309880" y="4683443"/>
            <a:ext cx="3536632" cy="276999"/>
          </a:xfrm>
          <a:prstGeom prst="rect">
            <a:avLst/>
          </a:prstGeom>
          <a:noFill/>
        </p:spPr>
        <p:txBody>
          <a:bodyPr wrap="square" rtlCol="0">
            <a:spAutoFit/>
          </a:bodyPr>
          <a:lstStyle/>
          <a:p>
            <a:r>
              <a:rPr lang="en-US" sz="1200" b="1" i="0" dirty="0">
                <a:solidFill>
                  <a:srgbClr val="280070"/>
                </a:solidFill>
                <a:latin typeface="Arial" panose="020B0604020202020204" pitchFamily="34" charset="0"/>
                <a:cs typeface="Arial" panose="020B0604020202020204" pitchFamily="34" charset="0"/>
              </a:rPr>
              <a:t>NSW Education Standards Authority</a:t>
            </a:r>
          </a:p>
        </p:txBody>
      </p:sp>
      <p:pic>
        <p:nvPicPr>
          <p:cNvPr id="11" name="Picture 10">
            <a:extLst>
              <a:ext uri="{FF2B5EF4-FFF2-40B4-BE49-F238E27FC236}">
                <a16:creationId xmlns:a16="http://schemas.microsoft.com/office/drawing/2014/main" id="{140A0F99-6642-2749-9D4C-BE43397231D5}"/>
              </a:ext>
            </a:extLst>
          </p:cNvPr>
          <p:cNvPicPr>
            <a:picLocks noChangeAspect="1"/>
          </p:cNvPicPr>
          <p:nvPr userDrawn="1"/>
        </p:nvPicPr>
        <p:blipFill>
          <a:blip r:embed="rId3"/>
          <a:stretch>
            <a:fillRect/>
          </a:stretch>
        </p:blipFill>
        <p:spPr>
          <a:xfrm>
            <a:off x="8019581" y="77373"/>
            <a:ext cx="785292" cy="785292"/>
          </a:xfrm>
          <a:prstGeom prst="rect">
            <a:avLst/>
          </a:prstGeom>
        </p:spPr>
      </p:pic>
    </p:spTree>
    <p:extLst>
      <p:ext uri="{BB962C8B-B14F-4D97-AF65-F5344CB8AC3E}">
        <p14:creationId xmlns:p14="http://schemas.microsoft.com/office/powerpoint/2010/main" val="771613643"/>
      </p:ext>
    </p:extLst>
  </p:cSld>
  <p:clrMapOvr>
    <a:masterClrMapping/>
  </p:clrMapOvr>
  <p:extLst mod="1">
    <p:ext uri="{DCECCB84-F9BA-43D5-87BE-67443E8EF086}">
      <p15:sldGuideLst xmlns:p15="http://schemas.microsoft.com/office/powerpoint/2012/main">
        <p15:guide id="1" orient="horz" pos="781" userDrawn="1">
          <p15:clr>
            <a:srgbClr val="FBAE40"/>
          </p15:clr>
        </p15:guide>
        <p15:guide id="2" pos="249">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31_Contents">
    <p:spTree>
      <p:nvGrpSpPr>
        <p:cNvPr id="1" name=""/>
        <p:cNvGrpSpPr/>
        <p:nvPr/>
      </p:nvGrpSpPr>
      <p:grpSpPr>
        <a:xfrm>
          <a:off x="0" y="0"/>
          <a:ext cx="0" cy="0"/>
          <a:chOff x="0" y="0"/>
          <a:chExt cx="0" cy="0"/>
        </a:xfrm>
      </p:grpSpPr>
      <p:sp>
        <p:nvSpPr>
          <p:cNvPr id="3" name="Rectangle 2"/>
          <p:cNvSpPr/>
          <p:nvPr userDrawn="1"/>
        </p:nvSpPr>
        <p:spPr>
          <a:xfrm>
            <a:off x="0" y="0"/>
            <a:ext cx="9144000" cy="685800"/>
          </a:xfrm>
          <a:prstGeom prst="rect">
            <a:avLst/>
          </a:prstGeom>
          <a:solidFill>
            <a:srgbClr val="DDE5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71703" y="137003"/>
            <a:ext cx="1369060" cy="480359"/>
          </a:xfrm>
          <a:prstGeom prst="rect">
            <a:avLst/>
          </a:prstGeom>
        </p:spPr>
      </p:pic>
      <p:cxnSp>
        <p:nvCxnSpPr>
          <p:cNvPr id="16" name="Straight Connector 15"/>
          <p:cNvCxnSpPr/>
          <p:nvPr userDrawn="1"/>
        </p:nvCxnSpPr>
        <p:spPr>
          <a:xfrm>
            <a:off x="576264" y="4663440"/>
            <a:ext cx="8029257" cy="0"/>
          </a:xfrm>
          <a:prstGeom prst="line">
            <a:avLst/>
          </a:prstGeom>
          <a:ln>
            <a:solidFill>
              <a:srgbClr val="DDE5ED"/>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1"/>
          <p:cNvSpPr>
            <a:spLocks noGrp="1"/>
          </p:cNvSpPr>
          <p:nvPr>
            <p:ph type="body" sz="quarter" idx="11" hasCustomPrompt="1"/>
          </p:nvPr>
        </p:nvSpPr>
        <p:spPr>
          <a:xfrm>
            <a:off x="538481" y="1036284"/>
            <a:ext cx="8102283" cy="419137"/>
          </a:xfrm>
          <a:prstGeom prst="rect">
            <a:avLst/>
          </a:prstGeom>
        </p:spPr>
        <p:txBody>
          <a:bodyPr/>
          <a:lstStyle>
            <a:lvl1pPr marL="0" indent="0" algn="l">
              <a:buNone/>
              <a:defRPr sz="1875" b="1" spc="225" baseline="0">
                <a:solidFill>
                  <a:srgbClr val="280070"/>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lvl="0"/>
            <a:r>
              <a:rPr lang="en-US" dirty="0" smtClean="0"/>
              <a:t>CONTENTS</a:t>
            </a:r>
          </a:p>
        </p:txBody>
      </p:sp>
      <p:sp>
        <p:nvSpPr>
          <p:cNvPr id="7" name="Text Placeholder 6"/>
          <p:cNvSpPr>
            <a:spLocks noGrp="1"/>
          </p:cNvSpPr>
          <p:nvPr>
            <p:ph type="body" sz="quarter" idx="12" hasCustomPrompt="1"/>
          </p:nvPr>
        </p:nvSpPr>
        <p:spPr>
          <a:xfrm>
            <a:off x="574834" y="1696857"/>
            <a:ext cx="8029575" cy="2415778"/>
          </a:xfrm>
          <a:prstGeom prst="rect">
            <a:avLst/>
          </a:prstGeom>
        </p:spPr>
        <p:txBody>
          <a:bodyPr/>
          <a:lstStyle>
            <a:lvl1pPr marL="0" marR="0" indent="0" algn="l" defTabSz="342900" rtl="0" eaLnBrk="1" fontAlgn="base" latinLnBrk="0" hangingPunct="1">
              <a:lnSpc>
                <a:spcPct val="100000"/>
              </a:lnSpc>
              <a:spcBef>
                <a:spcPct val="0"/>
              </a:spcBef>
              <a:spcAft>
                <a:spcPct val="0"/>
              </a:spcAft>
              <a:buClrTx/>
              <a:buSzTx/>
              <a:buFontTx/>
              <a:buNone/>
              <a:tabLst/>
              <a:defRPr sz="1350">
                <a:solidFill>
                  <a:schemeClr val="tx1">
                    <a:lumMod val="50000"/>
                  </a:schemeClr>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smtClean="0"/>
              <a:t>1. 	Page</a:t>
            </a:r>
            <a:r>
              <a:rPr lang="en-US" sz="1125" baseline="0" dirty="0" smtClean="0"/>
              <a:t> title</a:t>
            </a:r>
            <a:endParaRPr lang="en-US" sz="1125" dirty="0" smtClean="0"/>
          </a:p>
          <a:p>
            <a:endParaRPr lang="en-US" sz="1125" dirty="0" smtClean="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smtClean="0"/>
              <a:t>2. 	Page</a:t>
            </a:r>
            <a:r>
              <a:rPr lang="en-US" sz="1125" baseline="0" dirty="0" smtClean="0"/>
              <a:t> title</a:t>
            </a:r>
            <a:endParaRPr lang="en-US" sz="1125" dirty="0" smtClean="0"/>
          </a:p>
          <a:p>
            <a:endParaRPr lang="en-US" sz="1125" dirty="0" smtClean="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smtClean="0"/>
              <a:t>3. 	Page</a:t>
            </a:r>
            <a:r>
              <a:rPr lang="en-US" sz="1125" baseline="0" dirty="0" smtClean="0"/>
              <a:t> title</a:t>
            </a:r>
            <a:endParaRPr lang="en-US" sz="1125" dirty="0" smtClean="0"/>
          </a:p>
          <a:p>
            <a:endParaRPr lang="en-US" sz="1125" dirty="0" smtClean="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smtClean="0"/>
              <a:t>4. 	Page</a:t>
            </a:r>
            <a:r>
              <a:rPr lang="en-US" sz="1125" baseline="0" dirty="0" smtClean="0"/>
              <a:t> title</a:t>
            </a:r>
            <a:endParaRPr lang="en-US" sz="1125" dirty="0" smtClean="0"/>
          </a:p>
          <a:p>
            <a:endParaRPr lang="en-US" sz="1125" dirty="0" smtClean="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smtClean="0"/>
              <a:t>5. 	Page</a:t>
            </a:r>
            <a:r>
              <a:rPr lang="en-US" sz="1125" baseline="0" dirty="0" smtClean="0"/>
              <a:t> title</a:t>
            </a:r>
            <a:endParaRPr lang="en-US" sz="1125" dirty="0" smtClean="0"/>
          </a:p>
          <a:p>
            <a:endParaRPr lang="en-US" sz="1125" dirty="0"/>
          </a:p>
        </p:txBody>
      </p:sp>
      <p:sp>
        <p:nvSpPr>
          <p:cNvPr id="6" name="Text Placeholder 5"/>
          <p:cNvSpPr>
            <a:spLocks noGrp="1"/>
          </p:cNvSpPr>
          <p:nvPr>
            <p:ph type="body" sz="quarter" idx="13" hasCustomPrompt="1"/>
          </p:nvPr>
        </p:nvSpPr>
        <p:spPr>
          <a:xfrm>
            <a:off x="538481" y="265272"/>
            <a:ext cx="5743257" cy="220207"/>
          </a:xfrm>
          <a:prstGeom prst="rect">
            <a:avLst/>
          </a:prstGeom>
        </p:spPr>
        <p:txBody>
          <a:bodyPr/>
          <a:lstStyle>
            <a:lvl1pPr marL="0" indent="0">
              <a:buNone/>
              <a:defRPr sz="750" b="1" i="0" spc="225" baseline="0">
                <a:solidFill>
                  <a:srgbClr val="280070"/>
                </a:solidFill>
                <a:latin typeface="Arial" charset="0"/>
                <a:ea typeface="Arial" charset="0"/>
                <a:cs typeface="Arial" charset="0"/>
              </a:defRPr>
            </a:lvl1pPr>
            <a:lvl2pPr marL="342900" indent="0">
              <a:buNone/>
              <a:defRPr sz="900" b="0" i="0">
                <a:solidFill>
                  <a:srgbClr val="280070"/>
                </a:solidFill>
                <a:latin typeface="Arial" charset="0"/>
                <a:ea typeface="Arial" charset="0"/>
                <a:cs typeface="Arial" charset="0"/>
              </a:defRPr>
            </a:lvl2pPr>
            <a:lvl3pPr marL="685800" indent="0">
              <a:buNone/>
              <a:defRPr sz="900" b="0" i="0">
                <a:solidFill>
                  <a:srgbClr val="280070"/>
                </a:solidFill>
                <a:latin typeface="Arial" charset="0"/>
                <a:ea typeface="Arial" charset="0"/>
                <a:cs typeface="Arial" charset="0"/>
              </a:defRPr>
            </a:lvl3pPr>
            <a:lvl4pPr marL="1028700" indent="0">
              <a:buNone/>
              <a:defRPr sz="900" b="0" i="0">
                <a:solidFill>
                  <a:srgbClr val="280070"/>
                </a:solidFill>
                <a:latin typeface="Arial" charset="0"/>
                <a:ea typeface="Arial" charset="0"/>
                <a:cs typeface="Arial" charset="0"/>
              </a:defRPr>
            </a:lvl4pPr>
            <a:lvl5pPr marL="1371600" indent="0">
              <a:buNone/>
              <a:defRPr sz="900" b="0" i="0">
                <a:solidFill>
                  <a:srgbClr val="280070"/>
                </a:solidFill>
                <a:latin typeface="Arial" charset="0"/>
                <a:ea typeface="Arial" charset="0"/>
                <a:cs typeface="Arial" charset="0"/>
              </a:defRPr>
            </a:lvl5pPr>
          </a:lstStyle>
          <a:p>
            <a:pPr lvl="0"/>
            <a:r>
              <a:rPr lang="en-US" dirty="0" smtClean="0"/>
              <a:t>PRESENTATION TITLE</a:t>
            </a:r>
            <a:endParaRPr lang="en-US" dirty="0"/>
          </a:p>
        </p:txBody>
      </p:sp>
    </p:spTree>
    <p:extLst>
      <p:ext uri="{BB962C8B-B14F-4D97-AF65-F5344CB8AC3E}">
        <p14:creationId xmlns:p14="http://schemas.microsoft.com/office/powerpoint/2010/main" val="1466911929"/>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363">
          <p15:clr>
            <a:srgbClr val="FBAE40"/>
          </p15:clr>
        </p15:guide>
        <p15:guide id="2" pos="5443">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32_Contents">
    <p:spTree>
      <p:nvGrpSpPr>
        <p:cNvPr id="1" name=""/>
        <p:cNvGrpSpPr/>
        <p:nvPr/>
      </p:nvGrpSpPr>
      <p:grpSpPr>
        <a:xfrm>
          <a:off x="0" y="0"/>
          <a:ext cx="0" cy="0"/>
          <a:chOff x="0" y="0"/>
          <a:chExt cx="0" cy="0"/>
        </a:xfrm>
      </p:grpSpPr>
      <p:sp>
        <p:nvSpPr>
          <p:cNvPr id="3" name="Rectangle 2"/>
          <p:cNvSpPr/>
          <p:nvPr userDrawn="1"/>
        </p:nvSpPr>
        <p:spPr>
          <a:xfrm>
            <a:off x="0" y="0"/>
            <a:ext cx="9144000" cy="685800"/>
          </a:xfrm>
          <a:prstGeom prst="rect">
            <a:avLst/>
          </a:prstGeom>
          <a:solidFill>
            <a:srgbClr val="DDE5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71703" y="137003"/>
            <a:ext cx="1369060" cy="480359"/>
          </a:xfrm>
          <a:prstGeom prst="rect">
            <a:avLst/>
          </a:prstGeom>
        </p:spPr>
      </p:pic>
      <p:cxnSp>
        <p:nvCxnSpPr>
          <p:cNvPr id="16" name="Straight Connector 15"/>
          <p:cNvCxnSpPr/>
          <p:nvPr userDrawn="1"/>
        </p:nvCxnSpPr>
        <p:spPr>
          <a:xfrm>
            <a:off x="576264" y="4663440"/>
            <a:ext cx="8029257" cy="0"/>
          </a:xfrm>
          <a:prstGeom prst="line">
            <a:avLst/>
          </a:prstGeom>
          <a:ln>
            <a:solidFill>
              <a:srgbClr val="DDE5ED"/>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1"/>
          <p:cNvSpPr>
            <a:spLocks noGrp="1"/>
          </p:cNvSpPr>
          <p:nvPr>
            <p:ph type="body" sz="quarter" idx="11" hasCustomPrompt="1"/>
          </p:nvPr>
        </p:nvSpPr>
        <p:spPr>
          <a:xfrm>
            <a:off x="538481" y="1036284"/>
            <a:ext cx="8102283" cy="419137"/>
          </a:xfrm>
          <a:prstGeom prst="rect">
            <a:avLst/>
          </a:prstGeom>
        </p:spPr>
        <p:txBody>
          <a:bodyPr/>
          <a:lstStyle>
            <a:lvl1pPr marL="0" indent="0" algn="l">
              <a:buNone/>
              <a:defRPr sz="1875" b="1" spc="225" baseline="0">
                <a:solidFill>
                  <a:srgbClr val="280070"/>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lvl="0"/>
            <a:r>
              <a:rPr lang="en-US" dirty="0" smtClean="0"/>
              <a:t>CONTENTS</a:t>
            </a:r>
          </a:p>
        </p:txBody>
      </p:sp>
      <p:sp>
        <p:nvSpPr>
          <p:cNvPr id="7" name="Text Placeholder 6"/>
          <p:cNvSpPr>
            <a:spLocks noGrp="1"/>
          </p:cNvSpPr>
          <p:nvPr>
            <p:ph type="body" sz="quarter" idx="12" hasCustomPrompt="1"/>
          </p:nvPr>
        </p:nvSpPr>
        <p:spPr>
          <a:xfrm>
            <a:off x="574834" y="1696857"/>
            <a:ext cx="8029575" cy="2415778"/>
          </a:xfrm>
          <a:prstGeom prst="rect">
            <a:avLst/>
          </a:prstGeom>
        </p:spPr>
        <p:txBody>
          <a:bodyPr/>
          <a:lstStyle>
            <a:lvl1pPr marL="0" marR="0" indent="0" algn="l" defTabSz="342900" rtl="0" eaLnBrk="1" fontAlgn="base" latinLnBrk="0" hangingPunct="1">
              <a:lnSpc>
                <a:spcPct val="100000"/>
              </a:lnSpc>
              <a:spcBef>
                <a:spcPct val="0"/>
              </a:spcBef>
              <a:spcAft>
                <a:spcPct val="0"/>
              </a:spcAft>
              <a:buClrTx/>
              <a:buSzTx/>
              <a:buFontTx/>
              <a:buNone/>
              <a:tabLst/>
              <a:defRPr sz="1350">
                <a:solidFill>
                  <a:schemeClr val="tx1">
                    <a:lumMod val="50000"/>
                  </a:schemeClr>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smtClean="0"/>
              <a:t>1. 	Page</a:t>
            </a:r>
            <a:r>
              <a:rPr lang="en-US" sz="1125" baseline="0" dirty="0" smtClean="0"/>
              <a:t> title</a:t>
            </a:r>
            <a:endParaRPr lang="en-US" sz="1125" dirty="0" smtClean="0"/>
          </a:p>
          <a:p>
            <a:endParaRPr lang="en-US" sz="1125" dirty="0" smtClean="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smtClean="0"/>
              <a:t>2. 	Page</a:t>
            </a:r>
            <a:r>
              <a:rPr lang="en-US" sz="1125" baseline="0" dirty="0" smtClean="0"/>
              <a:t> title</a:t>
            </a:r>
            <a:endParaRPr lang="en-US" sz="1125" dirty="0" smtClean="0"/>
          </a:p>
          <a:p>
            <a:endParaRPr lang="en-US" sz="1125" dirty="0" smtClean="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smtClean="0"/>
              <a:t>3. 	Page</a:t>
            </a:r>
            <a:r>
              <a:rPr lang="en-US" sz="1125" baseline="0" dirty="0" smtClean="0"/>
              <a:t> title</a:t>
            </a:r>
            <a:endParaRPr lang="en-US" sz="1125" dirty="0" smtClean="0"/>
          </a:p>
          <a:p>
            <a:endParaRPr lang="en-US" sz="1125" dirty="0" smtClean="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smtClean="0"/>
              <a:t>4. 	Page</a:t>
            </a:r>
            <a:r>
              <a:rPr lang="en-US" sz="1125" baseline="0" dirty="0" smtClean="0"/>
              <a:t> title</a:t>
            </a:r>
            <a:endParaRPr lang="en-US" sz="1125" dirty="0" smtClean="0"/>
          </a:p>
          <a:p>
            <a:endParaRPr lang="en-US" sz="1125" dirty="0" smtClean="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smtClean="0"/>
              <a:t>5. 	Page</a:t>
            </a:r>
            <a:r>
              <a:rPr lang="en-US" sz="1125" baseline="0" dirty="0" smtClean="0"/>
              <a:t> title</a:t>
            </a:r>
            <a:endParaRPr lang="en-US" sz="1125" dirty="0" smtClean="0"/>
          </a:p>
          <a:p>
            <a:endParaRPr lang="en-US" sz="1125" dirty="0"/>
          </a:p>
        </p:txBody>
      </p:sp>
      <p:sp>
        <p:nvSpPr>
          <p:cNvPr id="6" name="Text Placeholder 5"/>
          <p:cNvSpPr>
            <a:spLocks noGrp="1"/>
          </p:cNvSpPr>
          <p:nvPr>
            <p:ph type="body" sz="quarter" idx="13" hasCustomPrompt="1"/>
          </p:nvPr>
        </p:nvSpPr>
        <p:spPr>
          <a:xfrm>
            <a:off x="538481" y="265272"/>
            <a:ext cx="5743257" cy="220207"/>
          </a:xfrm>
          <a:prstGeom prst="rect">
            <a:avLst/>
          </a:prstGeom>
        </p:spPr>
        <p:txBody>
          <a:bodyPr/>
          <a:lstStyle>
            <a:lvl1pPr marL="0" indent="0">
              <a:buNone/>
              <a:defRPr sz="750" b="1" i="0" spc="225" baseline="0">
                <a:solidFill>
                  <a:srgbClr val="280070"/>
                </a:solidFill>
                <a:latin typeface="Arial" charset="0"/>
                <a:ea typeface="Arial" charset="0"/>
                <a:cs typeface="Arial" charset="0"/>
              </a:defRPr>
            </a:lvl1pPr>
            <a:lvl2pPr marL="342900" indent="0">
              <a:buNone/>
              <a:defRPr sz="900" b="0" i="0">
                <a:solidFill>
                  <a:srgbClr val="280070"/>
                </a:solidFill>
                <a:latin typeface="Arial" charset="0"/>
                <a:ea typeface="Arial" charset="0"/>
                <a:cs typeface="Arial" charset="0"/>
              </a:defRPr>
            </a:lvl2pPr>
            <a:lvl3pPr marL="685800" indent="0">
              <a:buNone/>
              <a:defRPr sz="900" b="0" i="0">
                <a:solidFill>
                  <a:srgbClr val="280070"/>
                </a:solidFill>
                <a:latin typeface="Arial" charset="0"/>
                <a:ea typeface="Arial" charset="0"/>
                <a:cs typeface="Arial" charset="0"/>
              </a:defRPr>
            </a:lvl3pPr>
            <a:lvl4pPr marL="1028700" indent="0">
              <a:buNone/>
              <a:defRPr sz="900" b="0" i="0">
                <a:solidFill>
                  <a:srgbClr val="280070"/>
                </a:solidFill>
                <a:latin typeface="Arial" charset="0"/>
                <a:ea typeface="Arial" charset="0"/>
                <a:cs typeface="Arial" charset="0"/>
              </a:defRPr>
            </a:lvl4pPr>
            <a:lvl5pPr marL="1371600" indent="0">
              <a:buNone/>
              <a:defRPr sz="900" b="0" i="0">
                <a:solidFill>
                  <a:srgbClr val="280070"/>
                </a:solidFill>
                <a:latin typeface="Arial" charset="0"/>
                <a:ea typeface="Arial" charset="0"/>
                <a:cs typeface="Arial" charset="0"/>
              </a:defRPr>
            </a:lvl5pPr>
          </a:lstStyle>
          <a:p>
            <a:pPr lvl="0"/>
            <a:r>
              <a:rPr lang="en-US" dirty="0" smtClean="0"/>
              <a:t>PRESENTATION TITLE</a:t>
            </a:r>
            <a:endParaRPr lang="en-US" dirty="0"/>
          </a:p>
        </p:txBody>
      </p:sp>
    </p:spTree>
    <p:extLst>
      <p:ext uri="{BB962C8B-B14F-4D97-AF65-F5344CB8AC3E}">
        <p14:creationId xmlns:p14="http://schemas.microsoft.com/office/powerpoint/2010/main" val="2233487828"/>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363">
          <p15:clr>
            <a:srgbClr val="FBAE40"/>
          </p15:clr>
        </p15:guide>
        <p15:guide id="2" pos="5443">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2">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669707F-AEC0-3442-BE52-1DC0A8B68907}"/>
              </a:ext>
            </a:extLst>
          </p:cNvPr>
          <p:cNvPicPr>
            <a:picLocks noChangeAspect="1"/>
          </p:cNvPicPr>
          <p:nvPr userDrawn="1"/>
        </p:nvPicPr>
        <p:blipFill>
          <a:blip r:embed="rId2"/>
          <a:stretch>
            <a:fillRect/>
          </a:stretch>
        </p:blipFill>
        <p:spPr>
          <a:xfrm>
            <a:off x="1353" y="-762"/>
            <a:ext cx="9201369" cy="5144262"/>
          </a:xfrm>
          <a:prstGeom prst="rect">
            <a:avLst/>
          </a:prstGeom>
        </p:spPr>
      </p:pic>
      <p:pic>
        <p:nvPicPr>
          <p:cNvPr id="15" name="Picture 14">
            <a:extLst>
              <a:ext uri="{FF2B5EF4-FFF2-40B4-BE49-F238E27FC236}">
                <a16:creationId xmlns:a16="http://schemas.microsoft.com/office/drawing/2014/main" id="{37B22207-47F9-2547-9B2F-A074D095D79B}"/>
              </a:ext>
            </a:extLst>
          </p:cNvPr>
          <p:cNvPicPr>
            <a:picLocks noChangeAspect="1"/>
          </p:cNvPicPr>
          <p:nvPr userDrawn="1"/>
        </p:nvPicPr>
        <p:blipFill>
          <a:blip r:embed="rId3"/>
          <a:stretch>
            <a:fillRect/>
          </a:stretch>
        </p:blipFill>
        <p:spPr>
          <a:xfrm>
            <a:off x="8019581" y="77373"/>
            <a:ext cx="785292" cy="785292"/>
          </a:xfrm>
          <a:prstGeom prst="rect">
            <a:avLst/>
          </a:prstGeom>
        </p:spPr>
      </p:pic>
      <p:cxnSp>
        <p:nvCxnSpPr>
          <p:cNvPr id="14" name="Straight Connector 13">
            <a:extLst>
              <a:ext uri="{FF2B5EF4-FFF2-40B4-BE49-F238E27FC236}">
                <a16:creationId xmlns:a16="http://schemas.microsoft.com/office/drawing/2014/main" id="{7A421DA3-9FA5-2F4C-9312-A8EC790AE8C5}"/>
              </a:ext>
            </a:extLst>
          </p:cNvPr>
          <p:cNvCxnSpPr>
            <a:cxnSpLocks/>
          </p:cNvCxnSpPr>
          <p:nvPr userDrawn="1"/>
        </p:nvCxnSpPr>
        <p:spPr>
          <a:xfrm>
            <a:off x="395288" y="4668203"/>
            <a:ext cx="8210232" cy="0"/>
          </a:xfrm>
          <a:prstGeom prst="line">
            <a:avLst/>
          </a:prstGeom>
          <a:ln>
            <a:solidFill>
              <a:srgbClr val="280070"/>
            </a:solidFill>
          </a:ln>
          <a:effectLst/>
        </p:spPr>
        <p:style>
          <a:lnRef idx="2">
            <a:schemeClr val="accent1"/>
          </a:lnRef>
          <a:fillRef idx="0">
            <a:schemeClr val="accent1"/>
          </a:fillRef>
          <a:effectRef idx="1">
            <a:schemeClr val="accent1"/>
          </a:effectRef>
          <a:fontRef idx="minor">
            <a:schemeClr val="tx1"/>
          </a:fontRef>
        </p:style>
      </p:cxnSp>
      <p:sp>
        <p:nvSpPr>
          <p:cNvPr id="20" name="TextBox 19">
            <a:extLst>
              <a:ext uri="{FF2B5EF4-FFF2-40B4-BE49-F238E27FC236}">
                <a16:creationId xmlns:a16="http://schemas.microsoft.com/office/drawing/2014/main" id="{34B4B89A-279F-1743-86D4-7A7E24C3EF1C}"/>
              </a:ext>
            </a:extLst>
          </p:cNvPr>
          <p:cNvSpPr txBox="1"/>
          <p:nvPr userDrawn="1"/>
        </p:nvSpPr>
        <p:spPr>
          <a:xfrm>
            <a:off x="309880" y="4683443"/>
            <a:ext cx="3536632" cy="276999"/>
          </a:xfrm>
          <a:prstGeom prst="rect">
            <a:avLst/>
          </a:prstGeom>
          <a:noFill/>
        </p:spPr>
        <p:txBody>
          <a:bodyPr wrap="square" rtlCol="0">
            <a:spAutoFit/>
          </a:bodyPr>
          <a:lstStyle/>
          <a:p>
            <a:r>
              <a:rPr lang="en-US" sz="1200" b="1" i="0" dirty="0">
                <a:solidFill>
                  <a:srgbClr val="280070"/>
                </a:solidFill>
                <a:latin typeface="Arial" panose="020B0604020202020204" pitchFamily="34" charset="0"/>
                <a:cs typeface="Arial" panose="020B0604020202020204" pitchFamily="34" charset="0"/>
              </a:rPr>
              <a:t>NSW Education Standards Authority</a:t>
            </a:r>
          </a:p>
        </p:txBody>
      </p:sp>
      <p:sp>
        <p:nvSpPr>
          <p:cNvPr id="21" name="Text Placeholder 6">
            <a:extLst>
              <a:ext uri="{FF2B5EF4-FFF2-40B4-BE49-F238E27FC236}">
                <a16:creationId xmlns:a16="http://schemas.microsoft.com/office/drawing/2014/main" id="{D24D8339-CE02-C443-818D-BDBFED00879B}"/>
              </a:ext>
            </a:extLst>
          </p:cNvPr>
          <p:cNvSpPr>
            <a:spLocks noGrp="1"/>
          </p:cNvSpPr>
          <p:nvPr>
            <p:ph type="body" sz="quarter" idx="12" hasCustomPrompt="1"/>
          </p:nvPr>
        </p:nvSpPr>
        <p:spPr>
          <a:xfrm>
            <a:off x="4564445" y="1952963"/>
            <a:ext cx="3847782" cy="2560965"/>
          </a:xfrm>
          <a:prstGeom prst="rect">
            <a:avLst/>
          </a:prstGeom>
        </p:spPr>
        <p:txBody>
          <a:bodyPr/>
          <a:lstStyle>
            <a:lvl1pPr marL="0" marR="0" indent="0" algn="l" defTabSz="457200" rtl="0" eaLnBrk="1" fontAlgn="base" latinLnBrk="0" hangingPunct="1">
              <a:lnSpc>
                <a:spcPct val="100000"/>
              </a:lnSpc>
              <a:spcBef>
                <a:spcPct val="0"/>
              </a:spcBef>
              <a:spcAft>
                <a:spcPct val="0"/>
              </a:spcAft>
              <a:buClrTx/>
              <a:buSzTx/>
              <a:buFontTx/>
              <a:buNone/>
              <a:tabLst/>
              <a:defRPr sz="1500">
                <a:solidFill>
                  <a:schemeClr val="tx1">
                    <a:lumMod val="50000"/>
                  </a:schemeClr>
                </a:solidFill>
                <a:latin typeface="Arial" charset="0"/>
                <a:ea typeface="Arial" charset="0"/>
                <a:cs typeface="Arial" charset="0"/>
              </a:defRPr>
            </a:lvl1pPr>
            <a:lvl2pPr marL="457200" indent="0">
              <a:buNone/>
              <a:defRPr>
                <a:latin typeface="Arial" charset="0"/>
                <a:ea typeface="Arial" charset="0"/>
                <a:cs typeface="Arial" charset="0"/>
              </a:defRPr>
            </a:lvl2pPr>
            <a:lvl3pPr marL="914400" indent="0">
              <a:buNone/>
              <a:defRPr>
                <a:latin typeface="Arial" charset="0"/>
                <a:ea typeface="Arial" charset="0"/>
                <a:cs typeface="Arial" charset="0"/>
              </a:defRPr>
            </a:lvl3pPr>
            <a:lvl4pPr marL="1371600" indent="0">
              <a:buNone/>
              <a:defRPr>
                <a:latin typeface="Arial" charset="0"/>
                <a:ea typeface="Arial" charset="0"/>
                <a:cs typeface="Arial" charset="0"/>
              </a:defRPr>
            </a:lvl4pPr>
            <a:lvl5pPr marL="1828800" indent="0">
              <a:buNone/>
              <a:defRPr>
                <a:latin typeface="Arial" charset="0"/>
                <a:ea typeface="Arial" charset="0"/>
                <a:cs typeface="Arial" charset="0"/>
              </a:defRPr>
            </a:lvl5pPr>
          </a:lstStyle>
          <a:p>
            <a:r>
              <a:rPr lang="en-US" sz="1500" dirty="0"/>
              <a:t>Text</a:t>
            </a:r>
            <a:r>
              <a:rPr lang="en-US" sz="1500" baseline="0" dirty="0"/>
              <a:t> to go here</a:t>
            </a:r>
            <a:endParaRPr lang="en-US" sz="1500" dirty="0"/>
          </a:p>
        </p:txBody>
      </p:sp>
      <p:sp>
        <p:nvSpPr>
          <p:cNvPr id="23" name="Text Placeholder 6">
            <a:extLst>
              <a:ext uri="{FF2B5EF4-FFF2-40B4-BE49-F238E27FC236}">
                <a16:creationId xmlns:a16="http://schemas.microsoft.com/office/drawing/2014/main" id="{D7325365-7A67-EF43-8105-E66E4E36B6F2}"/>
              </a:ext>
            </a:extLst>
          </p:cNvPr>
          <p:cNvSpPr>
            <a:spLocks noGrp="1"/>
          </p:cNvSpPr>
          <p:nvPr>
            <p:ph type="body" sz="quarter" idx="17" hasCustomPrompt="1"/>
          </p:nvPr>
        </p:nvSpPr>
        <p:spPr>
          <a:xfrm>
            <a:off x="314313" y="1952963"/>
            <a:ext cx="3972393" cy="2560965"/>
          </a:xfrm>
          <a:prstGeom prst="rect">
            <a:avLst/>
          </a:prstGeom>
        </p:spPr>
        <p:txBody>
          <a:bodyPr/>
          <a:lstStyle>
            <a:lvl1pPr marL="0" marR="0" indent="0" algn="l" defTabSz="457200" rtl="0" eaLnBrk="1" fontAlgn="base" latinLnBrk="0" hangingPunct="1">
              <a:lnSpc>
                <a:spcPct val="100000"/>
              </a:lnSpc>
              <a:spcBef>
                <a:spcPct val="0"/>
              </a:spcBef>
              <a:spcAft>
                <a:spcPct val="0"/>
              </a:spcAft>
              <a:buClrTx/>
              <a:buSzTx/>
              <a:buFontTx/>
              <a:buNone/>
              <a:tabLst/>
              <a:defRPr sz="1500">
                <a:solidFill>
                  <a:schemeClr val="tx1">
                    <a:lumMod val="50000"/>
                  </a:schemeClr>
                </a:solidFill>
                <a:latin typeface="Arial" charset="0"/>
                <a:ea typeface="Arial" charset="0"/>
                <a:cs typeface="Arial" charset="0"/>
              </a:defRPr>
            </a:lvl1pPr>
            <a:lvl2pPr marL="457200" indent="0">
              <a:buNone/>
              <a:defRPr>
                <a:latin typeface="Arial" charset="0"/>
                <a:ea typeface="Arial" charset="0"/>
                <a:cs typeface="Arial" charset="0"/>
              </a:defRPr>
            </a:lvl2pPr>
            <a:lvl3pPr marL="914400" indent="0">
              <a:buNone/>
              <a:defRPr>
                <a:latin typeface="Arial" charset="0"/>
                <a:ea typeface="Arial" charset="0"/>
                <a:cs typeface="Arial" charset="0"/>
              </a:defRPr>
            </a:lvl3pPr>
            <a:lvl4pPr marL="1371600" indent="0">
              <a:buNone/>
              <a:defRPr>
                <a:latin typeface="Arial" charset="0"/>
                <a:ea typeface="Arial" charset="0"/>
                <a:cs typeface="Arial" charset="0"/>
              </a:defRPr>
            </a:lvl4pPr>
            <a:lvl5pPr marL="1828800" indent="0">
              <a:buNone/>
              <a:defRPr>
                <a:latin typeface="Arial" charset="0"/>
                <a:ea typeface="Arial" charset="0"/>
                <a:cs typeface="Arial" charset="0"/>
              </a:defRPr>
            </a:lvl5pPr>
          </a:lstStyle>
          <a:p>
            <a:r>
              <a:rPr lang="en-US" sz="1500"/>
              <a:t>Text</a:t>
            </a:r>
            <a:r>
              <a:rPr lang="en-US" sz="1500" baseline="0"/>
              <a:t> to go here</a:t>
            </a:r>
            <a:endParaRPr lang="en-US" sz="1500" dirty="0"/>
          </a:p>
        </p:txBody>
      </p:sp>
      <p:sp>
        <p:nvSpPr>
          <p:cNvPr id="24" name="Text Placeholder 5">
            <a:extLst>
              <a:ext uri="{FF2B5EF4-FFF2-40B4-BE49-F238E27FC236}">
                <a16:creationId xmlns:a16="http://schemas.microsoft.com/office/drawing/2014/main" id="{62B712CD-F1E2-A648-8A9A-97E3B09D4443}"/>
              </a:ext>
            </a:extLst>
          </p:cNvPr>
          <p:cNvSpPr>
            <a:spLocks noGrp="1"/>
          </p:cNvSpPr>
          <p:nvPr>
            <p:ph type="body" sz="quarter" idx="13" hasCustomPrompt="1"/>
          </p:nvPr>
        </p:nvSpPr>
        <p:spPr>
          <a:xfrm>
            <a:off x="309944" y="353695"/>
            <a:ext cx="5743257" cy="293609"/>
          </a:xfrm>
          <a:prstGeom prst="rect">
            <a:avLst/>
          </a:prstGeom>
        </p:spPr>
        <p:txBody>
          <a:bodyPr/>
          <a:lstStyle>
            <a:lvl1pPr marL="0" indent="0">
              <a:buNone/>
              <a:defRPr sz="1000" b="1" i="0" spc="50" baseline="0">
                <a:solidFill>
                  <a:schemeClr val="bg1"/>
                </a:solidFill>
                <a:latin typeface="Arial" charset="0"/>
                <a:ea typeface="Arial" charset="0"/>
                <a:cs typeface="Arial" charset="0"/>
              </a:defRPr>
            </a:lvl1pPr>
            <a:lvl2pPr marL="457200" indent="0">
              <a:buNone/>
              <a:defRPr sz="1200" b="0" i="0">
                <a:solidFill>
                  <a:srgbClr val="280070"/>
                </a:solidFill>
                <a:latin typeface="Arial" charset="0"/>
                <a:ea typeface="Arial" charset="0"/>
                <a:cs typeface="Arial" charset="0"/>
              </a:defRPr>
            </a:lvl2pPr>
            <a:lvl3pPr marL="914400" indent="0">
              <a:buNone/>
              <a:defRPr sz="1200" b="0" i="0">
                <a:solidFill>
                  <a:srgbClr val="280070"/>
                </a:solidFill>
                <a:latin typeface="Arial" charset="0"/>
                <a:ea typeface="Arial" charset="0"/>
                <a:cs typeface="Arial" charset="0"/>
              </a:defRPr>
            </a:lvl3pPr>
            <a:lvl4pPr marL="1371600" indent="0">
              <a:buNone/>
              <a:defRPr sz="1200" b="0" i="0">
                <a:solidFill>
                  <a:srgbClr val="280070"/>
                </a:solidFill>
                <a:latin typeface="Arial" charset="0"/>
                <a:ea typeface="Arial" charset="0"/>
                <a:cs typeface="Arial" charset="0"/>
              </a:defRPr>
            </a:lvl4pPr>
            <a:lvl5pPr marL="1828800" indent="0">
              <a:buNone/>
              <a:defRPr sz="1200" b="0" i="0">
                <a:solidFill>
                  <a:srgbClr val="280070"/>
                </a:solidFill>
                <a:latin typeface="Arial" charset="0"/>
                <a:ea typeface="Arial" charset="0"/>
                <a:cs typeface="Arial" charset="0"/>
              </a:defRPr>
            </a:lvl5pPr>
          </a:lstStyle>
          <a:p>
            <a:pPr lvl="0"/>
            <a:r>
              <a:rPr lang="en-US" dirty="0"/>
              <a:t>PRESENTATION TITLE</a:t>
            </a:r>
          </a:p>
        </p:txBody>
      </p:sp>
      <p:sp>
        <p:nvSpPr>
          <p:cNvPr id="25" name="Text Placeholder 11">
            <a:extLst>
              <a:ext uri="{FF2B5EF4-FFF2-40B4-BE49-F238E27FC236}">
                <a16:creationId xmlns:a16="http://schemas.microsoft.com/office/drawing/2014/main" id="{AFFAE603-70D9-9846-BCE8-73E2804DB8B7}"/>
              </a:ext>
            </a:extLst>
          </p:cNvPr>
          <p:cNvSpPr>
            <a:spLocks noGrp="1"/>
          </p:cNvSpPr>
          <p:nvPr>
            <p:ph type="body" sz="quarter" idx="14" hasCustomPrompt="1"/>
          </p:nvPr>
        </p:nvSpPr>
        <p:spPr>
          <a:xfrm>
            <a:off x="309944" y="1239838"/>
            <a:ext cx="8102283" cy="558849"/>
          </a:xfrm>
          <a:prstGeom prst="rect">
            <a:avLst/>
          </a:prstGeom>
        </p:spPr>
        <p:txBody>
          <a:bodyPr/>
          <a:lstStyle>
            <a:lvl1pPr marL="0" indent="0" algn="l">
              <a:buNone/>
              <a:defRPr sz="2500" b="1" spc="50" baseline="0">
                <a:solidFill>
                  <a:srgbClr val="280070"/>
                </a:solidFill>
                <a:latin typeface="Arial" charset="0"/>
                <a:ea typeface="Arial" charset="0"/>
                <a:cs typeface="Arial" charset="0"/>
              </a:defRPr>
            </a:lvl1pPr>
            <a:lvl2pPr marL="457200" indent="0">
              <a:buNone/>
              <a:defRPr>
                <a:latin typeface="Arial" charset="0"/>
                <a:ea typeface="Arial" charset="0"/>
                <a:cs typeface="Arial" charset="0"/>
              </a:defRPr>
            </a:lvl2pPr>
            <a:lvl3pPr marL="914400" indent="0">
              <a:buNone/>
              <a:defRPr>
                <a:latin typeface="Arial" charset="0"/>
                <a:ea typeface="Arial" charset="0"/>
                <a:cs typeface="Arial" charset="0"/>
              </a:defRPr>
            </a:lvl3pPr>
            <a:lvl4pPr marL="1371600" indent="0">
              <a:buNone/>
              <a:defRPr>
                <a:latin typeface="Arial" charset="0"/>
                <a:ea typeface="Arial" charset="0"/>
                <a:cs typeface="Arial" charset="0"/>
              </a:defRPr>
            </a:lvl4pPr>
            <a:lvl5pPr marL="1828800" indent="0">
              <a:buNone/>
              <a:defRPr>
                <a:latin typeface="Arial" charset="0"/>
                <a:ea typeface="Arial" charset="0"/>
                <a:cs typeface="Arial" charset="0"/>
              </a:defRPr>
            </a:lvl5pPr>
          </a:lstStyle>
          <a:p>
            <a:pPr lvl="0"/>
            <a:r>
              <a:rPr lang="en-US" dirty="0"/>
              <a:t>PAGE TITLE</a:t>
            </a:r>
          </a:p>
          <a:p>
            <a:pPr lvl="0"/>
            <a:endParaRPr lang="en-US" dirty="0"/>
          </a:p>
        </p:txBody>
      </p:sp>
    </p:spTree>
    <p:extLst>
      <p:ext uri="{BB962C8B-B14F-4D97-AF65-F5344CB8AC3E}">
        <p14:creationId xmlns:p14="http://schemas.microsoft.com/office/powerpoint/2010/main" val="3843416325"/>
      </p:ext>
    </p:extLst>
  </p:cSld>
  <p:clrMapOvr>
    <a:masterClrMapping/>
  </p:clrMapOvr>
  <p:extLst mod="1">
    <p:ext uri="{DCECCB84-F9BA-43D5-87BE-67443E8EF086}">
      <p15:sldGuideLst xmlns:p15="http://schemas.microsoft.com/office/powerpoint/2012/main">
        <p15:guide id="1" orient="horz" pos="781">
          <p15:clr>
            <a:srgbClr val="FBAE40"/>
          </p15:clr>
        </p15:guide>
        <p15:guide id="2" pos="249">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3">
    <p:bg>
      <p:bgPr>
        <a:solidFill>
          <a:schemeClr val="bg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971060B-530F-ED4F-A272-867684C5195C}"/>
              </a:ext>
            </a:extLst>
          </p:cNvPr>
          <p:cNvPicPr>
            <a:picLocks noChangeAspect="1"/>
          </p:cNvPicPr>
          <p:nvPr userDrawn="1"/>
        </p:nvPicPr>
        <p:blipFill>
          <a:blip r:embed="rId2"/>
          <a:stretch>
            <a:fillRect/>
          </a:stretch>
        </p:blipFill>
        <p:spPr>
          <a:xfrm>
            <a:off x="1353" y="-762"/>
            <a:ext cx="9201369" cy="5144262"/>
          </a:xfrm>
          <a:prstGeom prst="rect">
            <a:avLst/>
          </a:prstGeom>
        </p:spPr>
      </p:pic>
      <p:sp>
        <p:nvSpPr>
          <p:cNvPr id="9" name="Text Placeholder 6">
            <a:extLst>
              <a:ext uri="{FF2B5EF4-FFF2-40B4-BE49-F238E27FC236}">
                <a16:creationId xmlns:a16="http://schemas.microsoft.com/office/drawing/2014/main" id="{A1810E43-71F0-574A-B06C-5DD4532EAF76}"/>
              </a:ext>
            </a:extLst>
          </p:cNvPr>
          <p:cNvSpPr>
            <a:spLocks noGrp="1"/>
          </p:cNvSpPr>
          <p:nvPr>
            <p:ph type="body" sz="quarter" idx="12" hasCustomPrompt="1"/>
          </p:nvPr>
        </p:nvSpPr>
        <p:spPr>
          <a:xfrm>
            <a:off x="4564445" y="1952963"/>
            <a:ext cx="3847782" cy="2560965"/>
          </a:xfrm>
          <a:prstGeom prst="rect">
            <a:avLst/>
          </a:prstGeom>
        </p:spPr>
        <p:txBody>
          <a:bodyPr/>
          <a:lstStyle>
            <a:lvl1pPr marL="0" marR="0" indent="0" algn="l" defTabSz="457200" rtl="0" eaLnBrk="1" fontAlgn="base" latinLnBrk="0" hangingPunct="1">
              <a:lnSpc>
                <a:spcPct val="100000"/>
              </a:lnSpc>
              <a:spcBef>
                <a:spcPct val="0"/>
              </a:spcBef>
              <a:spcAft>
                <a:spcPct val="0"/>
              </a:spcAft>
              <a:buClrTx/>
              <a:buSzTx/>
              <a:buFontTx/>
              <a:buNone/>
              <a:tabLst/>
              <a:defRPr sz="1500">
                <a:solidFill>
                  <a:schemeClr val="tx1">
                    <a:lumMod val="50000"/>
                  </a:schemeClr>
                </a:solidFill>
                <a:latin typeface="Arial" charset="0"/>
                <a:ea typeface="Arial" charset="0"/>
                <a:cs typeface="Arial" charset="0"/>
              </a:defRPr>
            </a:lvl1pPr>
            <a:lvl2pPr marL="457200" indent="0">
              <a:buNone/>
              <a:defRPr>
                <a:latin typeface="Arial" charset="0"/>
                <a:ea typeface="Arial" charset="0"/>
                <a:cs typeface="Arial" charset="0"/>
              </a:defRPr>
            </a:lvl2pPr>
            <a:lvl3pPr marL="914400" indent="0">
              <a:buNone/>
              <a:defRPr>
                <a:latin typeface="Arial" charset="0"/>
                <a:ea typeface="Arial" charset="0"/>
                <a:cs typeface="Arial" charset="0"/>
              </a:defRPr>
            </a:lvl3pPr>
            <a:lvl4pPr marL="1371600" indent="0">
              <a:buNone/>
              <a:defRPr>
                <a:latin typeface="Arial" charset="0"/>
                <a:ea typeface="Arial" charset="0"/>
                <a:cs typeface="Arial" charset="0"/>
              </a:defRPr>
            </a:lvl4pPr>
            <a:lvl5pPr marL="1828800" indent="0">
              <a:buNone/>
              <a:defRPr>
                <a:latin typeface="Arial" charset="0"/>
                <a:ea typeface="Arial" charset="0"/>
                <a:cs typeface="Arial" charset="0"/>
              </a:defRPr>
            </a:lvl5pPr>
          </a:lstStyle>
          <a:p>
            <a:r>
              <a:rPr lang="en-US" sz="1500"/>
              <a:t>Text</a:t>
            </a:r>
            <a:r>
              <a:rPr lang="en-US" sz="1500" baseline="0"/>
              <a:t> to go here</a:t>
            </a:r>
            <a:endParaRPr lang="en-US" sz="1500" dirty="0"/>
          </a:p>
        </p:txBody>
      </p:sp>
      <p:sp>
        <p:nvSpPr>
          <p:cNvPr id="11" name="Picture Placeholder 5">
            <a:extLst>
              <a:ext uri="{FF2B5EF4-FFF2-40B4-BE49-F238E27FC236}">
                <a16:creationId xmlns:a16="http://schemas.microsoft.com/office/drawing/2014/main" id="{A92DB34A-F541-6042-8030-BDCA13DED8A0}"/>
              </a:ext>
            </a:extLst>
          </p:cNvPr>
          <p:cNvSpPr>
            <a:spLocks noGrp="1"/>
          </p:cNvSpPr>
          <p:nvPr>
            <p:ph type="pic" sz="quarter" idx="17" hasCustomPrompt="1"/>
          </p:nvPr>
        </p:nvSpPr>
        <p:spPr>
          <a:xfrm>
            <a:off x="395289" y="1952964"/>
            <a:ext cx="3894772" cy="2560964"/>
          </a:xfrm>
          <a:prstGeom prst="rect">
            <a:avLst/>
          </a:prstGeom>
        </p:spPr>
        <p:txBody>
          <a:bodyPr anchor="ctr"/>
          <a:lstStyle>
            <a:lvl1pPr marL="0" indent="0" algn="ctr">
              <a:buNone/>
              <a:defRPr sz="1400" baseline="0">
                <a:latin typeface="Arial" charset="0"/>
                <a:ea typeface="Arial" charset="0"/>
                <a:cs typeface="Arial" charset="0"/>
              </a:defRPr>
            </a:lvl1pPr>
          </a:lstStyle>
          <a:p>
            <a:r>
              <a:rPr lang="en-US" dirty="0"/>
              <a:t>Picture here</a:t>
            </a:r>
          </a:p>
        </p:txBody>
      </p:sp>
      <p:cxnSp>
        <p:nvCxnSpPr>
          <p:cNvPr id="14" name="Straight Connector 13">
            <a:extLst>
              <a:ext uri="{FF2B5EF4-FFF2-40B4-BE49-F238E27FC236}">
                <a16:creationId xmlns:a16="http://schemas.microsoft.com/office/drawing/2014/main" id="{1E3479F1-26C9-3347-825E-E6CDEF763135}"/>
              </a:ext>
            </a:extLst>
          </p:cNvPr>
          <p:cNvCxnSpPr>
            <a:cxnSpLocks/>
          </p:cNvCxnSpPr>
          <p:nvPr userDrawn="1"/>
        </p:nvCxnSpPr>
        <p:spPr>
          <a:xfrm>
            <a:off x="395288" y="4668203"/>
            <a:ext cx="8210232" cy="0"/>
          </a:xfrm>
          <a:prstGeom prst="line">
            <a:avLst/>
          </a:prstGeom>
          <a:ln>
            <a:solidFill>
              <a:srgbClr val="280070"/>
            </a:solidFill>
          </a:ln>
          <a:effectLst/>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0506213A-DE58-EB4A-B1A6-A1D94ECA65BA}"/>
              </a:ext>
            </a:extLst>
          </p:cNvPr>
          <p:cNvSpPr txBox="1"/>
          <p:nvPr userDrawn="1"/>
        </p:nvSpPr>
        <p:spPr>
          <a:xfrm>
            <a:off x="309880" y="4683443"/>
            <a:ext cx="3536632" cy="276999"/>
          </a:xfrm>
          <a:prstGeom prst="rect">
            <a:avLst/>
          </a:prstGeom>
          <a:noFill/>
        </p:spPr>
        <p:txBody>
          <a:bodyPr wrap="square" rtlCol="0">
            <a:spAutoFit/>
          </a:bodyPr>
          <a:lstStyle/>
          <a:p>
            <a:r>
              <a:rPr lang="en-US" sz="1200" b="1" i="0" dirty="0">
                <a:solidFill>
                  <a:srgbClr val="280070"/>
                </a:solidFill>
                <a:latin typeface="Arial" panose="020B0604020202020204" pitchFamily="34" charset="0"/>
                <a:cs typeface="Arial" panose="020B0604020202020204" pitchFamily="34" charset="0"/>
              </a:rPr>
              <a:t>NSW Education Standards Authority</a:t>
            </a:r>
          </a:p>
        </p:txBody>
      </p:sp>
      <p:sp>
        <p:nvSpPr>
          <p:cNvPr id="18" name="Text Placeholder 5">
            <a:extLst>
              <a:ext uri="{FF2B5EF4-FFF2-40B4-BE49-F238E27FC236}">
                <a16:creationId xmlns:a16="http://schemas.microsoft.com/office/drawing/2014/main" id="{42AFAD49-B99A-C24C-972A-1D8CF9AB02B5}"/>
              </a:ext>
            </a:extLst>
          </p:cNvPr>
          <p:cNvSpPr>
            <a:spLocks noGrp="1"/>
          </p:cNvSpPr>
          <p:nvPr>
            <p:ph type="body" sz="quarter" idx="13" hasCustomPrompt="1"/>
          </p:nvPr>
        </p:nvSpPr>
        <p:spPr>
          <a:xfrm>
            <a:off x="309944" y="353695"/>
            <a:ext cx="5743257" cy="293609"/>
          </a:xfrm>
          <a:prstGeom prst="rect">
            <a:avLst/>
          </a:prstGeom>
        </p:spPr>
        <p:txBody>
          <a:bodyPr/>
          <a:lstStyle>
            <a:lvl1pPr marL="0" indent="0">
              <a:buNone/>
              <a:defRPr sz="1000" b="1" i="0" spc="50" baseline="0">
                <a:solidFill>
                  <a:schemeClr val="bg1"/>
                </a:solidFill>
                <a:latin typeface="Arial" charset="0"/>
                <a:ea typeface="Arial" charset="0"/>
                <a:cs typeface="Arial" charset="0"/>
              </a:defRPr>
            </a:lvl1pPr>
            <a:lvl2pPr marL="457200" indent="0">
              <a:buNone/>
              <a:defRPr sz="1200" b="0" i="0">
                <a:solidFill>
                  <a:srgbClr val="280070"/>
                </a:solidFill>
                <a:latin typeface="Arial" charset="0"/>
                <a:ea typeface="Arial" charset="0"/>
                <a:cs typeface="Arial" charset="0"/>
              </a:defRPr>
            </a:lvl2pPr>
            <a:lvl3pPr marL="914400" indent="0">
              <a:buNone/>
              <a:defRPr sz="1200" b="0" i="0">
                <a:solidFill>
                  <a:srgbClr val="280070"/>
                </a:solidFill>
                <a:latin typeface="Arial" charset="0"/>
                <a:ea typeface="Arial" charset="0"/>
                <a:cs typeface="Arial" charset="0"/>
              </a:defRPr>
            </a:lvl3pPr>
            <a:lvl4pPr marL="1371600" indent="0">
              <a:buNone/>
              <a:defRPr sz="1200" b="0" i="0">
                <a:solidFill>
                  <a:srgbClr val="280070"/>
                </a:solidFill>
                <a:latin typeface="Arial" charset="0"/>
                <a:ea typeface="Arial" charset="0"/>
                <a:cs typeface="Arial" charset="0"/>
              </a:defRPr>
            </a:lvl4pPr>
            <a:lvl5pPr marL="1828800" indent="0">
              <a:buNone/>
              <a:defRPr sz="1200" b="0" i="0">
                <a:solidFill>
                  <a:srgbClr val="280070"/>
                </a:solidFill>
                <a:latin typeface="Arial" charset="0"/>
                <a:ea typeface="Arial" charset="0"/>
                <a:cs typeface="Arial" charset="0"/>
              </a:defRPr>
            </a:lvl5pPr>
          </a:lstStyle>
          <a:p>
            <a:pPr lvl="0"/>
            <a:r>
              <a:rPr lang="en-US" dirty="0"/>
              <a:t>PRESENTATION TITLE</a:t>
            </a:r>
          </a:p>
        </p:txBody>
      </p:sp>
      <p:sp>
        <p:nvSpPr>
          <p:cNvPr id="19" name="Text Placeholder 11">
            <a:extLst>
              <a:ext uri="{FF2B5EF4-FFF2-40B4-BE49-F238E27FC236}">
                <a16:creationId xmlns:a16="http://schemas.microsoft.com/office/drawing/2014/main" id="{0BD234B6-0256-7445-ABBC-073898B41A18}"/>
              </a:ext>
            </a:extLst>
          </p:cNvPr>
          <p:cNvSpPr>
            <a:spLocks noGrp="1"/>
          </p:cNvSpPr>
          <p:nvPr>
            <p:ph type="body" sz="quarter" idx="14" hasCustomPrompt="1"/>
          </p:nvPr>
        </p:nvSpPr>
        <p:spPr>
          <a:xfrm>
            <a:off x="309944" y="1239838"/>
            <a:ext cx="8102283" cy="558849"/>
          </a:xfrm>
          <a:prstGeom prst="rect">
            <a:avLst/>
          </a:prstGeom>
        </p:spPr>
        <p:txBody>
          <a:bodyPr/>
          <a:lstStyle>
            <a:lvl1pPr marL="0" indent="0" algn="l">
              <a:buNone/>
              <a:defRPr sz="2500" b="1" spc="50" baseline="0">
                <a:solidFill>
                  <a:srgbClr val="280070"/>
                </a:solidFill>
                <a:latin typeface="Arial" charset="0"/>
                <a:ea typeface="Arial" charset="0"/>
                <a:cs typeface="Arial" charset="0"/>
              </a:defRPr>
            </a:lvl1pPr>
            <a:lvl2pPr marL="457200" indent="0">
              <a:buNone/>
              <a:defRPr>
                <a:latin typeface="Arial" charset="0"/>
                <a:ea typeface="Arial" charset="0"/>
                <a:cs typeface="Arial" charset="0"/>
              </a:defRPr>
            </a:lvl2pPr>
            <a:lvl3pPr marL="914400" indent="0">
              <a:buNone/>
              <a:defRPr>
                <a:latin typeface="Arial" charset="0"/>
                <a:ea typeface="Arial" charset="0"/>
                <a:cs typeface="Arial" charset="0"/>
              </a:defRPr>
            </a:lvl3pPr>
            <a:lvl4pPr marL="1371600" indent="0">
              <a:buNone/>
              <a:defRPr>
                <a:latin typeface="Arial" charset="0"/>
                <a:ea typeface="Arial" charset="0"/>
                <a:cs typeface="Arial" charset="0"/>
              </a:defRPr>
            </a:lvl4pPr>
            <a:lvl5pPr marL="1828800" indent="0">
              <a:buNone/>
              <a:defRPr>
                <a:latin typeface="Arial" charset="0"/>
                <a:ea typeface="Arial" charset="0"/>
                <a:cs typeface="Arial" charset="0"/>
              </a:defRPr>
            </a:lvl5pPr>
          </a:lstStyle>
          <a:p>
            <a:pPr lvl="0"/>
            <a:r>
              <a:rPr lang="en-US" dirty="0"/>
              <a:t>PAGE TITLE</a:t>
            </a:r>
          </a:p>
          <a:p>
            <a:pPr lvl="0"/>
            <a:endParaRPr lang="en-US" dirty="0"/>
          </a:p>
        </p:txBody>
      </p:sp>
      <p:pic>
        <p:nvPicPr>
          <p:cNvPr id="10" name="Picture 9">
            <a:extLst>
              <a:ext uri="{FF2B5EF4-FFF2-40B4-BE49-F238E27FC236}">
                <a16:creationId xmlns:a16="http://schemas.microsoft.com/office/drawing/2014/main" id="{A671EFAB-FBB6-7F48-A157-F7EF16C29AE3}"/>
              </a:ext>
            </a:extLst>
          </p:cNvPr>
          <p:cNvPicPr>
            <a:picLocks noChangeAspect="1"/>
          </p:cNvPicPr>
          <p:nvPr userDrawn="1"/>
        </p:nvPicPr>
        <p:blipFill>
          <a:blip r:embed="rId3"/>
          <a:stretch>
            <a:fillRect/>
          </a:stretch>
        </p:blipFill>
        <p:spPr>
          <a:xfrm>
            <a:off x="8019581" y="77373"/>
            <a:ext cx="785292" cy="785292"/>
          </a:xfrm>
          <a:prstGeom prst="rect">
            <a:avLst/>
          </a:prstGeom>
        </p:spPr>
      </p:pic>
    </p:spTree>
    <p:extLst>
      <p:ext uri="{BB962C8B-B14F-4D97-AF65-F5344CB8AC3E}">
        <p14:creationId xmlns:p14="http://schemas.microsoft.com/office/powerpoint/2010/main" val="2668605194"/>
      </p:ext>
    </p:extLst>
  </p:cSld>
  <p:clrMapOvr>
    <a:masterClrMapping/>
  </p:clrMapOvr>
  <p:extLst mod="1">
    <p:ext uri="{DCECCB84-F9BA-43D5-87BE-67443E8EF086}">
      <p15:sldGuideLst xmlns:p15="http://schemas.microsoft.com/office/powerpoint/2012/main">
        <p15:guide id="1" orient="horz" pos="781">
          <p15:clr>
            <a:srgbClr val="FBAE40"/>
          </p15:clr>
        </p15:guide>
        <p15:guide id="2" pos="249">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nd Slide ">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83E6E5A-DEA8-AF4D-BE5B-5DA2B4CC4DB6}"/>
              </a:ext>
            </a:extLst>
          </p:cNvPr>
          <p:cNvPicPr>
            <a:picLocks noChangeAspect="1"/>
          </p:cNvPicPr>
          <p:nvPr userDrawn="1"/>
        </p:nvPicPr>
        <p:blipFill rotWithShape="1">
          <a:blip r:embed="rId2"/>
          <a:srcRect b="29630"/>
          <a:stretch/>
        </p:blipFill>
        <p:spPr>
          <a:xfrm>
            <a:off x="2709" y="0"/>
            <a:ext cx="9141291" cy="3619500"/>
          </a:xfrm>
          <a:prstGeom prst="rect">
            <a:avLst/>
          </a:prstGeom>
        </p:spPr>
      </p:pic>
      <p:pic>
        <p:nvPicPr>
          <p:cNvPr id="19" name="Picture 18">
            <a:extLst>
              <a:ext uri="{FF2B5EF4-FFF2-40B4-BE49-F238E27FC236}">
                <a16:creationId xmlns:a16="http://schemas.microsoft.com/office/drawing/2014/main" id="{4F48DCE0-F5E2-214E-8328-BD860129F4AA}"/>
              </a:ext>
            </a:extLst>
          </p:cNvPr>
          <p:cNvPicPr>
            <a:picLocks noChangeAspect="1"/>
          </p:cNvPicPr>
          <p:nvPr userDrawn="1"/>
        </p:nvPicPr>
        <p:blipFill>
          <a:blip r:embed="rId3"/>
          <a:stretch>
            <a:fillRect/>
          </a:stretch>
        </p:blipFill>
        <p:spPr>
          <a:xfrm>
            <a:off x="217170" y="3882390"/>
            <a:ext cx="1116330" cy="1116330"/>
          </a:xfrm>
          <a:prstGeom prst="rect">
            <a:avLst/>
          </a:prstGeom>
        </p:spPr>
      </p:pic>
      <p:sp>
        <p:nvSpPr>
          <p:cNvPr id="9" name="Text Placeholder 4">
            <a:extLst>
              <a:ext uri="{FF2B5EF4-FFF2-40B4-BE49-F238E27FC236}">
                <a16:creationId xmlns:a16="http://schemas.microsoft.com/office/drawing/2014/main" id="{AF877620-33D7-F148-A390-4703A6E77564}"/>
              </a:ext>
            </a:extLst>
          </p:cNvPr>
          <p:cNvSpPr>
            <a:spLocks noGrp="1"/>
          </p:cNvSpPr>
          <p:nvPr>
            <p:ph type="body" sz="quarter" idx="10" hasCustomPrompt="1"/>
          </p:nvPr>
        </p:nvSpPr>
        <p:spPr>
          <a:xfrm>
            <a:off x="422518" y="1532759"/>
            <a:ext cx="8301672" cy="873760"/>
          </a:xfrm>
          <a:prstGeom prst="rect">
            <a:avLst/>
          </a:prstGeom>
        </p:spPr>
        <p:txBody>
          <a:bodyPr lIns="90000"/>
          <a:lstStyle>
            <a:lvl1pPr marL="315913" indent="0" algn="ctr">
              <a:lnSpc>
                <a:spcPct val="100000"/>
              </a:lnSpc>
              <a:buNone/>
              <a:tabLst/>
              <a:defRPr sz="2000" b="1" spc="50" baseline="0">
                <a:solidFill>
                  <a:schemeClr val="bg1"/>
                </a:solidFill>
                <a:latin typeface="Arial" charset="0"/>
                <a:ea typeface="Arial" charset="0"/>
                <a:cs typeface="Arial" charset="0"/>
              </a:defRPr>
            </a:lvl1pPr>
            <a:lvl2pPr marL="457200" indent="0" algn="ctr">
              <a:buNone/>
              <a:defRPr>
                <a:solidFill>
                  <a:schemeClr val="bg1"/>
                </a:solidFill>
                <a:latin typeface="Arial" charset="0"/>
                <a:ea typeface="Arial" charset="0"/>
                <a:cs typeface="Arial" charset="0"/>
              </a:defRPr>
            </a:lvl2pPr>
            <a:lvl3pPr marL="914400" indent="0" algn="ctr">
              <a:buNone/>
              <a:defRPr>
                <a:solidFill>
                  <a:schemeClr val="bg1"/>
                </a:solidFill>
                <a:latin typeface="Arial" charset="0"/>
                <a:ea typeface="Arial" charset="0"/>
                <a:cs typeface="Arial" charset="0"/>
              </a:defRPr>
            </a:lvl3pPr>
            <a:lvl4pPr marL="1371600" indent="0" algn="ctr">
              <a:buNone/>
              <a:defRPr>
                <a:solidFill>
                  <a:schemeClr val="bg1"/>
                </a:solidFill>
                <a:latin typeface="Arial" charset="0"/>
                <a:ea typeface="Arial" charset="0"/>
                <a:cs typeface="Arial" charset="0"/>
              </a:defRPr>
            </a:lvl4pPr>
            <a:lvl5pPr marL="1828800" indent="0" algn="ctr">
              <a:buNone/>
              <a:defRPr>
                <a:solidFill>
                  <a:schemeClr val="bg1"/>
                </a:solidFill>
                <a:latin typeface="Arial" charset="0"/>
                <a:ea typeface="Arial" charset="0"/>
                <a:cs typeface="Arial" charset="0"/>
              </a:defRPr>
            </a:lvl5pPr>
          </a:lstStyle>
          <a:p>
            <a:pPr lvl="0"/>
            <a:r>
              <a:rPr lang="en-US" dirty="0"/>
              <a:t> CELEBRATING QUALITY TEACHING </a:t>
            </a:r>
            <a:br>
              <a:rPr lang="en-US" dirty="0"/>
            </a:br>
            <a:r>
              <a:rPr lang="en-US" dirty="0"/>
              <a:t>AND INSPIRATIONAL TEACHERS</a:t>
            </a:r>
          </a:p>
        </p:txBody>
      </p:sp>
    </p:spTree>
    <p:extLst>
      <p:ext uri="{BB962C8B-B14F-4D97-AF65-F5344CB8AC3E}">
        <p14:creationId xmlns:p14="http://schemas.microsoft.com/office/powerpoint/2010/main" val="1771441981"/>
      </p:ext>
    </p:extLst>
  </p:cSld>
  <p:clrMapOvr>
    <a:masterClrMapping/>
  </p:clrMapOvr>
  <p:extLst mod="1">
    <p:ext uri="{DCECCB84-F9BA-43D5-87BE-67443E8EF086}">
      <p15:sldGuideLst xmlns:p15="http://schemas.microsoft.com/office/powerpoint/2012/main">
        <p15:guide id="1" orient="horz" pos="1030">
          <p15:clr>
            <a:srgbClr val="FBAE40"/>
          </p15:clr>
        </p15:guide>
        <p15:guide id="2" pos="249">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nd Slide 2">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83E6E5A-DEA8-AF4D-BE5B-5DA2B4CC4DB6}"/>
              </a:ext>
            </a:extLst>
          </p:cNvPr>
          <p:cNvPicPr>
            <a:picLocks noChangeAspect="1"/>
          </p:cNvPicPr>
          <p:nvPr userDrawn="1"/>
        </p:nvPicPr>
        <p:blipFill rotWithShape="1">
          <a:blip r:embed="rId2"/>
          <a:srcRect b="29630"/>
          <a:stretch/>
        </p:blipFill>
        <p:spPr>
          <a:xfrm>
            <a:off x="2709" y="0"/>
            <a:ext cx="9141291" cy="3619500"/>
          </a:xfrm>
          <a:prstGeom prst="rect">
            <a:avLst/>
          </a:prstGeom>
        </p:spPr>
      </p:pic>
      <p:sp>
        <p:nvSpPr>
          <p:cNvPr id="14" name="TextBox 13">
            <a:extLst>
              <a:ext uri="{FF2B5EF4-FFF2-40B4-BE49-F238E27FC236}">
                <a16:creationId xmlns:a16="http://schemas.microsoft.com/office/drawing/2014/main" id="{B6DE2F59-1C64-D744-966C-B26A733B01FC}"/>
              </a:ext>
            </a:extLst>
          </p:cNvPr>
          <p:cNvSpPr txBox="1"/>
          <p:nvPr userDrawn="1"/>
        </p:nvSpPr>
        <p:spPr>
          <a:xfrm>
            <a:off x="5293360" y="3724670"/>
            <a:ext cx="3403600" cy="1264129"/>
          </a:xfrm>
          <a:prstGeom prst="rect">
            <a:avLst/>
          </a:prstGeom>
          <a:noFill/>
        </p:spPr>
        <p:txBody>
          <a:bodyPr wrap="square" rtlCol="0">
            <a:spAutoFit/>
          </a:bodyPr>
          <a:lstStyle/>
          <a:p>
            <a:pPr marL="0" marR="0" lvl="0" indent="0" algn="r" defTabSz="685800" rtl="0" eaLnBrk="1" fontAlgn="auto" latinLnBrk="0" hangingPunct="1">
              <a:lnSpc>
                <a:spcPct val="150000"/>
              </a:lnSpc>
              <a:spcBef>
                <a:spcPts val="0"/>
              </a:spcBef>
              <a:spcAft>
                <a:spcPts val="0"/>
              </a:spcAft>
              <a:buClrTx/>
              <a:buSzTx/>
              <a:buFontTx/>
              <a:buNone/>
              <a:tabLst/>
              <a:defRPr/>
            </a:pPr>
            <a:r>
              <a:rPr lang="en-US" sz="1050" b="1" i="0" dirty="0">
                <a:solidFill>
                  <a:srgbClr val="280070"/>
                </a:solidFill>
                <a:latin typeface="Arial" panose="020B0604020202020204" pitchFamily="34" charset="0"/>
                <a:cs typeface="Arial" panose="020B0604020202020204" pitchFamily="34" charset="0"/>
              </a:rPr>
              <a:t>NSW Education Standards Authority</a:t>
            </a:r>
          </a:p>
          <a:p>
            <a:pPr algn="r">
              <a:lnSpc>
                <a:spcPct val="150000"/>
              </a:lnSpc>
            </a:pPr>
            <a:r>
              <a:rPr lang="en-US" sz="1000" kern="1200" dirty="0">
                <a:solidFill>
                  <a:schemeClr val="tx1"/>
                </a:solidFill>
                <a:effectLst/>
                <a:latin typeface="Arial" charset="0"/>
                <a:ea typeface="ＭＳ Ｐゴシック" charset="-128"/>
                <a:cs typeface="+mn-cs"/>
              </a:rPr>
              <a:t>117 Clarence St, Sydney NSW 2000, Australia</a:t>
            </a:r>
          </a:p>
          <a:p>
            <a:pPr algn="r">
              <a:lnSpc>
                <a:spcPct val="150000"/>
              </a:lnSpc>
            </a:pPr>
            <a:r>
              <a:rPr lang="en-US" sz="1000" kern="1200" dirty="0">
                <a:solidFill>
                  <a:schemeClr val="tx1"/>
                </a:solidFill>
                <a:effectLst/>
                <a:latin typeface="Arial" charset="0"/>
                <a:ea typeface="ＭＳ Ｐゴシック" charset="-128"/>
                <a:cs typeface="+mn-cs"/>
              </a:rPr>
              <a:t>GPO Box 5300, Sydney NSW 2001, Australia</a:t>
            </a:r>
          </a:p>
          <a:p>
            <a:pPr algn="r">
              <a:lnSpc>
                <a:spcPct val="150000"/>
              </a:lnSpc>
            </a:pPr>
            <a:r>
              <a:rPr lang="en-US" sz="1000" kern="1200" dirty="0">
                <a:solidFill>
                  <a:schemeClr val="tx1"/>
                </a:solidFill>
                <a:effectLst/>
                <a:latin typeface="Arial" charset="0"/>
                <a:ea typeface="ＭＳ Ｐゴシック" charset="-128"/>
                <a:cs typeface="+mn-cs"/>
              </a:rPr>
              <a:t>T +61 2 9367 8111 </a:t>
            </a:r>
          </a:p>
          <a:p>
            <a:pPr algn="r">
              <a:lnSpc>
                <a:spcPct val="150000"/>
              </a:lnSpc>
            </a:pPr>
            <a:r>
              <a:rPr lang="en-US" sz="1000" b="1" kern="1200" dirty="0">
                <a:solidFill>
                  <a:srgbClr val="280070"/>
                </a:solidFill>
                <a:effectLst/>
                <a:latin typeface="Arial" charset="0"/>
                <a:ea typeface="ＭＳ Ｐゴシック" charset="-128"/>
                <a:cs typeface="+mn-cs"/>
              </a:rPr>
              <a:t>educationstandards.nsw.edu.au</a:t>
            </a:r>
          </a:p>
        </p:txBody>
      </p:sp>
      <p:sp>
        <p:nvSpPr>
          <p:cNvPr id="17" name="Text Placeholder 9">
            <a:extLst>
              <a:ext uri="{FF2B5EF4-FFF2-40B4-BE49-F238E27FC236}">
                <a16:creationId xmlns:a16="http://schemas.microsoft.com/office/drawing/2014/main" id="{A3C2FC8A-2A61-584E-AE83-757C17735578}"/>
              </a:ext>
            </a:extLst>
          </p:cNvPr>
          <p:cNvSpPr>
            <a:spLocks noGrp="1"/>
          </p:cNvSpPr>
          <p:nvPr>
            <p:ph type="body" sz="quarter" idx="10" hasCustomPrompt="1"/>
          </p:nvPr>
        </p:nvSpPr>
        <p:spPr>
          <a:xfrm>
            <a:off x="766762" y="1570755"/>
            <a:ext cx="7610475" cy="487680"/>
          </a:xfrm>
          <a:prstGeom prst="rect">
            <a:avLst/>
          </a:prstGeom>
        </p:spPr>
        <p:txBody>
          <a:bodyPr/>
          <a:lstStyle>
            <a:lvl1pPr marL="0" marR="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lang="en-US" sz="2000" b="1" kern="1200" spc="50" baseline="0" dirty="0" smtClean="0">
                <a:solidFill>
                  <a:schemeClr val="bg1"/>
                </a:solidFill>
                <a:effectLst/>
                <a:latin typeface="Arial" charset="0"/>
                <a:ea typeface="ＭＳ Ｐゴシック" charset="-128"/>
              </a:defRPr>
            </a:lvl1pPr>
          </a:lstStyle>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THANK YOU</a:t>
            </a:r>
            <a:endParaRPr lang="en-US" kern="1200" dirty="0">
              <a:solidFill>
                <a:schemeClr val="tx1"/>
              </a:solidFill>
              <a:effectLst/>
              <a:latin typeface="Arial" charset="0"/>
              <a:ea typeface="ＭＳ Ｐゴシック" charset="-128"/>
              <a:cs typeface="+mn-cs"/>
            </a:endParaRPr>
          </a:p>
          <a:p>
            <a:pPr algn="ctr"/>
            <a:endParaRPr lang="en-US" sz="1400" kern="1200" dirty="0">
              <a:solidFill>
                <a:schemeClr val="tx1"/>
              </a:solidFill>
              <a:effectLst/>
              <a:latin typeface="Arial" charset="0"/>
              <a:ea typeface="ＭＳ Ｐゴシック" charset="-128"/>
              <a:cs typeface="+mn-cs"/>
            </a:endParaRPr>
          </a:p>
        </p:txBody>
      </p:sp>
      <p:pic>
        <p:nvPicPr>
          <p:cNvPr id="19" name="Picture 18">
            <a:extLst>
              <a:ext uri="{FF2B5EF4-FFF2-40B4-BE49-F238E27FC236}">
                <a16:creationId xmlns:a16="http://schemas.microsoft.com/office/drawing/2014/main" id="{4F48DCE0-F5E2-214E-8328-BD860129F4AA}"/>
              </a:ext>
            </a:extLst>
          </p:cNvPr>
          <p:cNvPicPr>
            <a:picLocks noChangeAspect="1"/>
          </p:cNvPicPr>
          <p:nvPr userDrawn="1"/>
        </p:nvPicPr>
        <p:blipFill>
          <a:blip r:embed="rId3"/>
          <a:stretch>
            <a:fillRect/>
          </a:stretch>
        </p:blipFill>
        <p:spPr>
          <a:xfrm>
            <a:off x="217170" y="3882390"/>
            <a:ext cx="1116330" cy="1116330"/>
          </a:xfrm>
          <a:prstGeom prst="rect">
            <a:avLst/>
          </a:prstGeom>
        </p:spPr>
      </p:pic>
    </p:spTree>
    <p:extLst>
      <p:ext uri="{BB962C8B-B14F-4D97-AF65-F5344CB8AC3E}">
        <p14:creationId xmlns:p14="http://schemas.microsoft.com/office/powerpoint/2010/main" val="2395102436"/>
      </p:ext>
    </p:extLst>
  </p:cSld>
  <p:clrMapOvr>
    <a:masterClrMapping/>
  </p:clrMapOvr>
  <p:extLst mod="1">
    <p:ext uri="{DCECCB84-F9BA-43D5-87BE-67443E8EF086}">
      <p15:sldGuideLst xmlns:p15="http://schemas.microsoft.com/office/powerpoint/2012/main">
        <p15:guide id="1" orient="horz" pos="1030" userDrawn="1">
          <p15:clr>
            <a:srgbClr val="FBAE40"/>
          </p15:clr>
        </p15:guide>
        <p15:guide id="2" pos="249">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Presentation Titl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1840" y="3650040"/>
            <a:ext cx="3129280" cy="1239194"/>
          </a:xfrm>
          <a:prstGeom prst="rect">
            <a:avLst/>
          </a:prstGeom>
        </p:spPr>
      </p:pic>
      <p:sp>
        <p:nvSpPr>
          <p:cNvPr id="12" name="Text Placeholder 11"/>
          <p:cNvSpPr>
            <a:spLocks noGrp="1"/>
          </p:cNvSpPr>
          <p:nvPr>
            <p:ph type="body" sz="quarter" idx="10" hasCustomPrompt="1"/>
          </p:nvPr>
        </p:nvSpPr>
        <p:spPr>
          <a:xfrm>
            <a:off x="741680" y="1718582"/>
            <a:ext cx="9144000" cy="625219"/>
          </a:xfrm>
          <a:prstGeom prst="rect">
            <a:avLst/>
          </a:prstGeom>
        </p:spPr>
        <p:txBody>
          <a:bodyPr/>
          <a:lstStyle>
            <a:lvl1pPr marL="0" indent="0" algn="l">
              <a:buNone/>
              <a:defRPr sz="1875" b="1" spc="225" baseline="0">
                <a:solidFill>
                  <a:schemeClr val="bg1"/>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lvl="0"/>
            <a:r>
              <a:rPr lang="en-US" dirty="0" smtClean="0"/>
              <a:t>PRESENTATION TITLE</a:t>
            </a:r>
          </a:p>
          <a:p>
            <a:pPr lvl="0"/>
            <a:endParaRPr lang="en-US" dirty="0" smtClean="0"/>
          </a:p>
        </p:txBody>
      </p:sp>
      <p:sp>
        <p:nvSpPr>
          <p:cNvPr id="13" name="Text Placeholder 11"/>
          <p:cNvSpPr>
            <a:spLocks noGrp="1"/>
          </p:cNvSpPr>
          <p:nvPr>
            <p:ph type="body" sz="quarter" idx="11" hasCustomPrompt="1"/>
          </p:nvPr>
        </p:nvSpPr>
        <p:spPr>
          <a:xfrm>
            <a:off x="751840" y="2080751"/>
            <a:ext cx="9144000" cy="625219"/>
          </a:xfrm>
          <a:prstGeom prst="rect">
            <a:avLst/>
          </a:prstGeom>
        </p:spPr>
        <p:txBody>
          <a:bodyPr/>
          <a:lstStyle>
            <a:lvl1pPr marL="0" indent="0" algn="l">
              <a:buNone/>
              <a:defRPr sz="1500" b="0" baseline="0">
                <a:solidFill>
                  <a:schemeClr val="bg1"/>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lvl="0"/>
            <a:r>
              <a:rPr lang="en-US" dirty="0" smtClean="0"/>
              <a:t>Subtitle</a:t>
            </a:r>
          </a:p>
        </p:txBody>
      </p:sp>
      <p:sp>
        <p:nvSpPr>
          <p:cNvPr id="15" name="Text Placeholder 11"/>
          <p:cNvSpPr>
            <a:spLocks noGrp="1"/>
          </p:cNvSpPr>
          <p:nvPr>
            <p:ph type="body" sz="quarter" idx="12" hasCustomPrompt="1"/>
          </p:nvPr>
        </p:nvSpPr>
        <p:spPr>
          <a:xfrm>
            <a:off x="6786881" y="4155390"/>
            <a:ext cx="1731684" cy="625219"/>
          </a:xfrm>
          <a:prstGeom prst="rect">
            <a:avLst/>
          </a:prstGeom>
        </p:spPr>
        <p:txBody>
          <a:bodyPr/>
          <a:lstStyle>
            <a:lvl1pPr marL="0" marR="0" indent="0" algn="r" defTabSz="342900" rtl="0" eaLnBrk="1" fontAlgn="base" latinLnBrk="0" hangingPunct="1">
              <a:lnSpc>
                <a:spcPct val="100000"/>
              </a:lnSpc>
              <a:spcBef>
                <a:spcPct val="0"/>
              </a:spcBef>
              <a:spcAft>
                <a:spcPct val="0"/>
              </a:spcAft>
              <a:buClrTx/>
              <a:buSzTx/>
              <a:buFontTx/>
              <a:buNone/>
              <a:tabLst/>
              <a:defRPr lang="en-US" sz="900" b="1" kern="1200">
                <a:solidFill>
                  <a:srgbClr val="280070"/>
                </a:solidFill>
                <a:effectLst/>
                <a:latin typeface="Arial" charset="0"/>
                <a:ea typeface="ＭＳ Ｐゴシック" charset="-128"/>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marL="0" marR="0" indent="0" algn="r" defTabSz="457200" rtl="0" eaLnBrk="1" fontAlgn="base" latinLnBrk="0" hangingPunct="1">
              <a:lnSpc>
                <a:spcPct val="100000"/>
              </a:lnSpc>
              <a:spcBef>
                <a:spcPct val="0"/>
              </a:spcBef>
              <a:spcAft>
                <a:spcPct val="0"/>
              </a:spcAft>
              <a:buClrTx/>
              <a:buSzTx/>
              <a:buFontTx/>
              <a:buNone/>
              <a:tabLst/>
              <a:defRPr/>
            </a:pPr>
            <a:r>
              <a:rPr lang="en-US" sz="900" b="1" kern="1200" dirty="0" smtClean="0">
                <a:solidFill>
                  <a:srgbClr val="280070"/>
                </a:solidFill>
                <a:effectLst/>
                <a:latin typeface="Arial" charset="0"/>
                <a:ea typeface="ＭＳ Ｐゴシック" charset="-128"/>
                <a:cs typeface="+mn-cs"/>
              </a:rPr>
              <a:t>Presented</a:t>
            </a:r>
            <a:r>
              <a:rPr lang="en-US" sz="900" b="1" kern="1200" baseline="0" dirty="0" smtClean="0">
                <a:solidFill>
                  <a:srgbClr val="280070"/>
                </a:solidFill>
                <a:effectLst/>
                <a:latin typeface="Arial" charset="0"/>
                <a:ea typeface="ＭＳ Ｐゴシック" charset="-128"/>
                <a:cs typeface="+mn-cs"/>
              </a:rPr>
              <a:t> By </a:t>
            </a:r>
            <a:br>
              <a:rPr lang="en-US" sz="900" b="1" kern="1200" baseline="0" dirty="0" smtClean="0">
                <a:solidFill>
                  <a:srgbClr val="280070"/>
                </a:solidFill>
                <a:effectLst/>
                <a:latin typeface="Arial" charset="0"/>
                <a:ea typeface="ＭＳ Ｐゴシック" charset="-128"/>
                <a:cs typeface="+mn-cs"/>
              </a:rPr>
            </a:br>
            <a:r>
              <a:rPr lang="en-US" sz="900" b="1" kern="1200" baseline="0" dirty="0" smtClean="0">
                <a:solidFill>
                  <a:srgbClr val="280070"/>
                </a:solidFill>
                <a:effectLst/>
                <a:latin typeface="Arial" charset="0"/>
                <a:ea typeface="ＭＳ Ｐゴシック" charset="-128"/>
                <a:cs typeface="+mn-cs"/>
              </a:rPr>
              <a:t>Name Surname</a:t>
            </a:r>
            <a:br>
              <a:rPr lang="en-US" sz="900" b="1" kern="1200" baseline="0" dirty="0" smtClean="0">
                <a:solidFill>
                  <a:srgbClr val="280070"/>
                </a:solidFill>
                <a:effectLst/>
                <a:latin typeface="Arial" charset="0"/>
                <a:ea typeface="ＭＳ Ｐゴシック" charset="-128"/>
                <a:cs typeface="+mn-cs"/>
              </a:rPr>
            </a:br>
            <a:r>
              <a:rPr lang="en-US" sz="900" b="0" kern="1200" dirty="0" smtClean="0">
                <a:solidFill>
                  <a:srgbClr val="280070"/>
                </a:solidFill>
                <a:effectLst/>
                <a:latin typeface="Arial" charset="0"/>
                <a:ea typeface="ＭＳ Ｐゴシック" charset="-128"/>
                <a:cs typeface="+mn-cs"/>
              </a:rPr>
              <a:t>1</a:t>
            </a:r>
            <a:r>
              <a:rPr lang="en-US" sz="900" b="0" kern="1200" baseline="30000" dirty="0" smtClean="0">
                <a:solidFill>
                  <a:srgbClr val="280070"/>
                </a:solidFill>
                <a:effectLst/>
                <a:latin typeface="Arial" charset="0"/>
                <a:ea typeface="ＭＳ Ｐゴシック" charset="-128"/>
                <a:cs typeface="+mn-cs"/>
              </a:rPr>
              <a:t>st</a:t>
            </a:r>
            <a:r>
              <a:rPr lang="en-US" sz="900" b="0" kern="1200" baseline="0" dirty="0" smtClean="0">
                <a:solidFill>
                  <a:srgbClr val="280070"/>
                </a:solidFill>
                <a:effectLst/>
                <a:latin typeface="Arial" charset="0"/>
                <a:ea typeface="ＭＳ Ｐゴシック" charset="-128"/>
                <a:cs typeface="+mn-cs"/>
              </a:rPr>
              <a:t> January 2017</a:t>
            </a:r>
            <a:endParaRPr lang="en-US" sz="900" b="1" kern="1200" dirty="0" smtClean="0">
              <a:solidFill>
                <a:srgbClr val="280070"/>
              </a:solidFill>
              <a:effectLst/>
              <a:latin typeface="Arial" charset="0"/>
              <a:ea typeface="ＭＳ Ｐゴシック" charset="-128"/>
              <a:cs typeface="+mn-cs"/>
            </a:endParaRPr>
          </a:p>
          <a:p>
            <a:pPr algn="r">
              <a:lnSpc>
                <a:spcPct val="100000"/>
              </a:lnSpc>
            </a:pPr>
            <a:endParaRPr lang="en-US" sz="900" b="1" kern="1200" dirty="0">
              <a:solidFill>
                <a:srgbClr val="280070"/>
              </a:solidFill>
              <a:effectLst/>
              <a:latin typeface="Arial" charset="0"/>
              <a:ea typeface="ＭＳ Ｐゴシック" charset="-128"/>
              <a:cs typeface="+mn-cs"/>
            </a:endParaRPr>
          </a:p>
        </p:txBody>
      </p:sp>
    </p:spTree>
    <p:extLst>
      <p:ext uri="{BB962C8B-B14F-4D97-AF65-F5344CB8AC3E}">
        <p14:creationId xmlns:p14="http://schemas.microsoft.com/office/powerpoint/2010/main" val="2895770713"/>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3861">
          <p15:clr>
            <a:srgbClr val="FBAE40"/>
          </p15:clr>
        </p15:guide>
        <p15:guide id="2" pos="499">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443510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1" r:id="rId3"/>
    <p:sldLayoutId id="2147483664" r:id="rId4"/>
    <p:sldLayoutId id="2147483665" r:id="rId5"/>
    <p:sldLayoutId id="2147483666" r:id="rId6"/>
    <p:sldLayoutId id="2147483673" r:id="rId7"/>
    <p:sldLayoutId id="2147483667"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 id="2147483688" r:id="rId23"/>
    <p:sldLayoutId id="2147483689" r:id="rId24"/>
    <p:sldLayoutId id="2147483690" r:id="rId25"/>
    <p:sldLayoutId id="2147483691" r:id="rId26"/>
    <p:sldLayoutId id="2147483692" r:id="rId27"/>
    <p:sldLayoutId id="2147483693" r:id="rId28"/>
    <p:sldLayoutId id="2147483694" r:id="rId29"/>
    <p:sldLayoutId id="2147483695" r:id="rId30"/>
    <p:sldLayoutId id="2147483696" r:id="rId31"/>
    <p:sldLayoutId id="2147483697" r:id="rId32"/>
    <p:sldLayoutId id="2147483698" r:id="rId33"/>
    <p:sldLayoutId id="2147483699" r:id="rId34"/>
    <p:sldLayoutId id="2147483700" r:id="rId35"/>
    <p:sldLayoutId id="2147483701" r:id="rId36"/>
    <p:sldLayoutId id="2147483702" r:id="rId37"/>
    <p:sldLayoutId id="2147483703" r:id="rId38"/>
    <p:sldLayoutId id="2147483704" r:id="rId39"/>
    <p:sldLayoutId id="2147483706" r:id="rId40"/>
    <p:sldLayoutId id="2147483707" r:id="rId4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www.educationstandards.nsw.edu.au/"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hyperlink" Target="http://www.uac.edu.au/" TargetMode="Externa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Year 10 Subject Selection for Stage 6 - 2020</a:t>
            </a:r>
            <a:endParaRPr lang="en-US" dirty="0"/>
          </a:p>
        </p:txBody>
      </p:sp>
      <p:sp>
        <p:nvSpPr>
          <p:cNvPr id="3" name="Text Placeholder 2"/>
          <p:cNvSpPr>
            <a:spLocks noGrp="1"/>
          </p:cNvSpPr>
          <p:nvPr>
            <p:ph type="body" sz="quarter" idx="11"/>
          </p:nvPr>
        </p:nvSpPr>
        <p:spPr/>
        <p:txBody>
          <a:bodyPr/>
          <a:lstStyle/>
          <a:p>
            <a:r>
              <a:rPr lang="en-US" dirty="0" smtClean="0"/>
              <a:t>For Year 10 students and their parents.</a:t>
            </a:r>
            <a:endParaRPr lang="en-US" dirty="0"/>
          </a:p>
        </p:txBody>
      </p:sp>
    </p:spTree>
    <p:extLst>
      <p:ext uri="{BB962C8B-B14F-4D97-AF65-F5344CB8AC3E}">
        <p14:creationId xmlns:p14="http://schemas.microsoft.com/office/powerpoint/2010/main" val="34420131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309944" y="961345"/>
            <a:ext cx="8242744" cy="558849"/>
          </a:xfrm>
        </p:spPr>
        <p:txBody>
          <a:bodyPr/>
          <a:lstStyle/>
          <a:p>
            <a:pPr algn="ctr"/>
            <a:r>
              <a:rPr lang="en-AU" sz="2400" dirty="0">
                <a:effectLst>
                  <a:outerShdw blurRad="38100" dist="38100" dir="2700000" algn="tl">
                    <a:srgbClr val="000000">
                      <a:alpha val="43137"/>
                    </a:srgbClr>
                  </a:outerShdw>
                </a:effectLst>
              </a:rPr>
              <a:t>Types of HSC Courses</a:t>
            </a:r>
          </a:p>
        </p:txBody>
      </p:sp>
      <p:sp>
        <p:nvSpPr>
          <p:cNvPr id="4" name="Text Placeholder 3"/>
          <p:cNvSpPr>
            <a:spLocks noGrp="1"/>
          </p:cNvSpPr>
          <p:nvPr>
            <p:ph type="body" sz="quarter" idx="13"/>
          </p:nvPr>
        </p:nvSpPr>
        <p:spPr/>
        <p:txBody>
          <a:bodyPr/>
          <a:lstStyle/>
          <a:p>
            <a:r>
              <a:rPr lang="en-US" dirty="0"/>
              <a:t>Year 10 Subject Selection for Stage 6</a:t>
            </a:r>
          </a:p>
          <a:p>
            <a:endParaRPr lang="en-AU" dirty="0"/>
          </a:p>
        </p:txBody>
      </p:sp>
      <p:graphicFrame>
        <p:nvGraphicFramePr>
          <p:cNvPr id="3" name="Table 2"/>
          <p:cNvGraphicFramePr>
            <a:graphicFrameLocks noGrp="1"/>
          </p:cNvGraphicFramePr>
          <p:nvPr>
            <p:extLst>
              <p:ext uri="{D42A27DB-BD31-4B8C-83A1-F6EECF244321}">
                <p14:modId xmlns:p14="http://schemas.microsoft.com/office/powerpoint/2010/main" val="1501299541"/>
              </p:ext>
            </p:extLst>
          </p:nvPr>
        </p:nvGraphicFramePr>
        <p:xfrm>
          <a:off x="366837" y="1400452"/>
          <a:ext cx="8487053" cy="3215092"/>
        </p:xfrm>
        <a:graphic>
          <a:graphicData uri="http://schemas.openxmlformats.org/drawingml/2006/table">
            <a:tbl>
              <a:tblPr firstRow="1" bandRow="1">
                <a:tableStyleId>{00A15C55-8517-42AA-B614-E9B94910E393}</a:tableStyleId>
              </a:tblPr>
              <a:tblGrid>
                <a:gridCol w="4327332">
                  <a:extLst>
                    <a:ext uri="{9D8B030D-6E8A-4147-A177-3AD203B41FA5}">
                      <a16:colId xmlns:a16="http://schemas.microsoft.com/office/drawing/2014/main" val="20000"/>
                    </a:ext>
                  </a:extLst>
                </a:gridCol>
                <a:gridCol w="4159721">
                  <a:extLst>
                    <a:ext uri="{9D8B030D-6E8A-4147-A177-3AD203B41FA5}">
                      <a16:colId xmlns:a16="http://schemas.microsoft.com/office/drawing/2014/main" val="20001"/>
                    </a:ext>
                  </a:extLst>
                </a:gridCol>
              </a:tblGrid>
              <a:tr h="364884">
                <a:tc>
                  <a:txBody>
                    <a:bodyPr/>
                    <a:lstStyle/>
                    <a:p>
                      <a:pPr algn="ctr"/>
                      <a:r>
                        <a:rPr lang="en-AU" sz="1600" dirty="0" smtClean="0">
                          <a:latin typeface="Helvetica" panose="020B0604020202020204" pitchFamily="34" charset="0"/>
                          <a:cs typeface="Helvetica" panose="020B0604020202020204" pitchFamily="34" charset="0"/>
                        </a:rPr>
                        <a:t>Board Developed</a:t>
                      </a:r>
                      <a:r>
                        <a:rPr lang="en-AU" sz="1600" baseline="0" dirty="0" smtClean="0">
                          <a:latin typeface="Helvetica" panose="020B0604020202020204" pitchFamily="34" charset="0"/>
                          <a:cs typeface="Helvetica" panose="020B0604020202020204" pitchFamily="34" charset="0"/>
                        </a:rPr>
                        <a:t> Courses</a:t>
                      </a:r>
                      <a:endParaRPr lang="en-AU" sz="1600" dirty="0">
                        <a:latin typeface="Helvetica" panose="020B0604020202020204" pitchFamily="34" charset="0"/>
                        <a:cs typeface="Helvetica" panose="020B0604020202020204" pitchFamily="34"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en-AU" sz="1600" dirty="0" smtClean="0">
                          <a:latin typeface="Helvetica" panose="020B0604020202020204" pitchFamily="34" charset="0"/>
                          <a:cs typeface="Helvetica" panose="020B0604020202020204" pitchFamily="34" charset="0"/>
                        </a:rPr>
                        <a:t>Board</a:t>
                      </a:r>
                      <a:r>
                        <a:rPr lang="en-AU" sz="1600" baseline="0" dirty="0" smtClean="0">
                          <a:latin typeface="Helvetica" panose="020B0604020202020204" pitchFamily="34" charset="0"/>
                          <a:cs typeface="Helvetica" panose="020B0604020202020204" pitchFamily="34" charset="0"/>
                        </a:rPr>
                        <a:t> Endorsed Courses</a:t>
                      </a:r>
                      <a:endParaRPr lang="en-AU" sz="1600" dirty="0">
                        <a:latin typeface="Helvetica" panose="020B0604020202020204" pitchFamily="34" charset="0"/>
                        <a:cs typeface="Helvetica" panose="020B0604020202020204" pitchFamily="34"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10000"/>
                  </a:ext>
                </a:extLst>
              </a:tr>
              <a:tr h="1273248">
                <a:tc>
                  <a:txBody>
                    <a:bodyPr/>
                    <a:lstStyle/>
                    <a:p>
                      <a:pPr algn="l"/>
                      <a:r>
                        <a:rPr lang="en-AU" sz="1500" dirty="0" smtClean="0">
                          <a:latin typeface="Helvetica" panose="020B0604020202020204" pitchFamily="34" charset="0"/>
                          <a:cs typeface="Helvetica" panose="020B0604020202020204" pitchFamily="34" charset="0"/>
                        </a:rPr>
                        <a:t>HSC</a:t>
                      </a:r>
                      <a:r>
                        <a:rPr lang="en-AU" sz="1500" baseline="0" dirty="0" smtClean="0">
                          <a:latin typeface="Helvetica" panose="020B0604020202020204" pitchFamily="34" charset="0"/>
                          <a:cs typeface="Helvetica" panose="020B0604020202020204" pitchFamily="34" charset="0"/>
                        </a:rPr>
                        <a:t> examination except for: </a:t>
                      </a:r>
                    </a:p>
                    <a:p>
                      <a:pPr marL="285750" indent="-285750" algn="l">
                        <a:buFont typeface="Arial" panose="020B0604020202020204" pitchFamily="34" charset="0"/>
                        <a:buChar char="•"/>
                      </a:pPr>
                      <a:r>
                        <a:rPr lang="en-AU" sz="1500" baseline="0" dirty="0" smtClean="0">
                          <a:latin typeface="Helvetica" panose="020B0604020202020204" pitchFamily="34" charset="0"/>
                          <a:cs typeface="Helvetica" panose="020B0604020202020204" pitchFamily="34" charset="0"/>
                        </a:rPr>
                        <a:t>optional examination in English Studies and Mathematics Standard 1 and VET Curriculum Framework courses</a:t>
                      </a:r>
                    </a:p>
                    <a:p>
                      <a:pPr marL="285750" indent="-285750" algn="l">
                        <a:buFont typeface="Arial" panose="020B0604020202020204" pitchFamily="34" charset="0"/>
                        <a:buChar char="•"/>
                      </a:pPr>
                      <a:r>
                        <a:rPr lang="en-AU" sz="1500" baseline="0" dirty="0" smtClean="0">
                          <a:latin typeface="Helvetica" panose="020B0604020202020204" pitchFamily="34" charset="0"/>
                          <a:cs typeface="Helvetica" panose="020B0604020202020204" pitchFamily="34" charset="0"/>
                        </a:rPr>
                        <a:t>all Life Skills courses</a:t>
                      </a:r>
                      <a:endParaRPr lang="en-AU" sz="1500" dirty="0">
                        <a:latin typeface="Helvetica" panose="020B0604020202020204" pitchFamily="34" charset="0"/>
                        <a:cs typeface="Helvetica" panose="020B0604020202020204" pitchFamily="34"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l"/>
                      <a:r>
                        <a:rPr lang="en-AU" sz="1500" dirty="0" smtClean="0">
                          <a:latin typeface="Helvetica" panose="020B0604020202020204" pitchFamily="34" charset="0"/>
                          <a:cs typeface="Helvetica" panose="020B0604020202020204" pitchFamily="34" charset="0"/>
                        </a:rPr>
                        <a:t>No HSC examination – school-based</a:t>
                      </a:r>
                      <a:r>
                        <a:rPr lang="en-AU" sz="1500" baseline="0" dirty="0" smtClean="0">
                          <a:latin typeface="Helvetica" panose="020B0604020202020204" pitchFamily="34" charset="0"/>
                          <a:cs typeface="Helvetica" panose="020B0604020202020204" pitchFamily="34" charset="0"/>
                        </a:rPr>
                        <a:t> assessment only</a:t>
                      </a:r>
                      <a:endParaRPr lang="en-AU" sz="1500" dirty="0">
                        <a:latin typeface="Helvetica" panose="020B0604020202020204" pitchFamily="34" charset="0"/>
                        <a:cs typeface="Helvetica" panose="020B0604020202020204" pitchFamily="34"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0001"/>
                  </a:ext>
                </a:extLst>
              </a:tr>
              <a:tr h="662094">
                <a:tc>
                  <a:txBody>
                    <a:bodyPr/>
                    <a:lstStyle/>
                    <a:p>
                      <a:pPr algn="l"/>
                      <a:r>
                        <a:rPr lang="en-AU" sz="1500" dirty="0" smtClean="0">
                          <a:latin typeface="Helvetica" panose="020B0604020202020204" pitchFamily="34" charset="0"/>
                          <a:cs typeface="Helvetica" panose="020B0604020202020204" pitchFamily="34" charset="0"/>
                        </a:rPr>
                        <a:t>May be included</a:t>
                      </a:r>
                      <a:r>
                        <a:rPr lang="en-AU" sz="1500" baseline="0" dirty="0" smtClean="0">
                          <a:latin typeface="Helvetica" panose="020B0604020202020204" pitchFamily="34" charset="0"/>
                          <a:cs typeface="Helvetica" panose="020B0604020202020204" pitchFamily="34" charset="0"/>
                        </a:rPr>
                        <a:t> in the calculation of a student’s Australian Tertiary Admission Rank (ATAR).</a:t>
                      </a:r>
                      <a:endParaRPr lang="en-AU" sz="1500" dirty="0">
                        <a:latin typeface="Helvetica" panose="020B0604020202020204" pitchFamily="34" charset="0"/>
                        <a:cs typeface="Helvetica" panose="020B0604020202020204" pitchFamily="34"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l"/>
                      <a:r>
                        <a:rPr lang="en-AU" sz="1500" dirty="0" smtClean="0">
                          <a:latin typeface="Helvetica" panose="020B0604020202020204" pitchFamily="34" charset="0"/>
                          <a:cs typeface="Helvetica" panose="020B0604020202020204" pitchFamily="34" charset="0"/>
                        </a:rPr>
                        <a:t>Not included in the calculation</a:t>
                      </a:r>
                      <a:r>
                        <a:rPr lang="en-AU" sz="1500" baseline="0" dirty="0" smtClean="0">
                          <a:latin typeface="Helvetica" panose="020B0604020202020204" pitchFamily="34" charset="0"/>
                          <a:cs typeface="Helvetica" panose="020B0604020202020204" pitchFamily="34" charset="0"/>
                        </a:rPr>
                        <a:t> of a student’s Australian Tertiary Admission Rank (ATAR).</a:t>
                      </a:r>
                      <a:endParaRPr lang="en-AU" sz="1500" dirty="0">
                        <a:latin typeface="Helvetica" panose="020B0604020202020204" pitchFamily="34" charset="0"/>
                        <a:cs typeface="Helvetica" panose="020B0604020202020204" pitchFamily="34"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2"/>
                  </a:ext>
                </a:extLst>
              </a:tr>
              <a:tr h="549982">
                <a:tc>
                  <a:txBody>
                    <a:bodyPr/>
                    <a:lstStyle/>
                    <a:p>
                      <a:pPr algn="l"/>
                      <a:r>
                        <a:rPr lang="en-AU" sz="1500" dirty="0" smtClean="0">
                          <a:latin typeface="Helvetica" panose="020B0604020202020204" pitchFamily="34" charset="0"/>
                          <a:cs typeface="Helvetica" panose="020B0604020202020204" pitchFamily="34" charset="0"/>
                        </a:rPr>
                        <a:t>Includes some Vocational</a:t>
                      </a:r>
                      <a:r>
                        <a:rPr lang="en-AU" sz="1500" baseline="0" dirty="0" smtClean="0">
                          <a:latin typeface="Helvetica" panose="020B0604020202020204" pitchFamily="34" charset="0"/>
                          <a:cs typeface="Helvetica" panose="020B0604020202020204" pitchFamily="34" charset="0"/>
                        </a:rPr>
                        <a:t> Education and Training (VET) courses.</a:t>
                      </a:r>
                      <a:endParaRPr lang="en-AU" sz="1500" dirty="0">
                        <a:latin typeface="Helvetica" panose="020B0604020202020204" pitchFamily="34" charset="0"/>
                        <a:cs typeface="Helvetica" panose="020B0604020202020204" pitchFamily="34"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l"/>
                      <a:r>
                        <a:rPr lang="en-AU" sz="1500" dirty="0" smtClean="0">
                          <a:latin typeface="Helvetica" panose="020B0604020202020204" pitchFamily="34" charset="0"/>
                          <a:cs typeface="Helvetica" panose="020B0604020202020204" pitchFamily="34" charset="0"/>
                        </a:rPr>
                        <a:t>Includes some Vocational</a:t>
                      </a:r>
                      <a:r>
                        <a:rPr lang="en-AU" sz="1500" baseline="0" dirty="0" smtClean="0">
                          <a:latin typeface="Helvetica" panose="020B0604020202020204" pitchFamily="34" charset="0"/>
                          <a:cs typeface="Helvetica" panose="020B0604020202020204" pitchFamily="34" charset="0"/>
                        </a:rPr>
                        <a:t> Education and Training (VET) courses.</a:t>
                      </a:r>
                      <a:endParaRPr lang="en-AU" sz="1500" dirty="0">
                        <a:latin typeface="Helvetica" panose="020B0604020202020204" pitchFamily="34" charset="0"/>
                        <a:cs typeface="Helvetica" panose="020B0604020202020204" pitchFamily="34"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0003"/>
                  </a:ext>
                </a:extLst>
              </a:tr>
              <a:tr h="364884">
                <a:tc>
                  <a:txBody>
                    <a:bodyPr/>
                    <a:lstStyle/>
                    <a:p>
                      <a:pPr algn="l"/>
                      <a:r>
                        <a:rPr lang="en-AU" sz="1500" dirty="0" smtClean="0">
                          <a:latin typeface="Helvetica" panose="020B0604020202020204" pitchFamily="34" charset="0"/>
                          <a:cs typeface="Helvetica" panose="020B0604020202020204" pitchFamily="34" charset="0"/>
                        </a:rPr>
                        <a:t>Includes Life Skills courses.</a:t>
                      </a:r>
                      <a:endParaRPr lang="en-AU" sz="1500" dirty="0">
                        <a:latin typeface="Helvetica" panose="020B0604020202020204" pitchFamily="34" charset="0"/>
                        <a:cs typeface="Helvetica" panose="020B0604020202020204" pitchFamily="34"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l"/>
                      <a:endParaRPr lang="en-AU" sz="1500" dirty="0">
                        <a:latin typeface="Helvetica" panose="020B0604020202020204" pitchFamily="34" charset="0"/>
                        <a:cs typeface="Helvetica" panose="020B0604020202020204" pitchFamily="34"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9321734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09535" y="1043360"/>
            <a:ext cx="8242744" cy="558849"/>
          </a:xfrm>
        </p:spPr>
        <p:txBody>
          <a:bodyPr/>
          <a:lstStyle/>
          <a:p>
            <a:pPr algn="ctr"/>
            <a:r>
              <a:rPr lang="en-AU" sz="2400" dirty="0">
                <a:effectLst>
                  <a:outerShdw blurRad="38100" dist="38100" dir="2700000" algn="tl">
                    <a:srgbClr val="000000">
                      <a:alpha val="43137"/>
                    </a:srgbClr>
                  </a:outerShdw>
                </a:effectLst>
              </a:rPr>
              <a:t>Board Developed Courses and the ATAR</a:t>
            </a:r>
          </a:p>
        </p:txBody>
      </p:sp>
      <p:sp>
        <p:nvSpPr>
          <p:cNvPr id="4" name="Text Placeholder 3"/>
          <p:cNvSpPr>
            <a:spLocks noGrp="1"/>
          </p:cNvSpPr>
          <p:nvPr>
            <p:ph type="body" sz="quarter" idx="13"/>
          </p:nvPr>
        </p:nvSpPr>
        <p:spPr/>
        <p:txBody>
          <a:bodyPr/>
          <a:lstStyle/>
          <a:p>
            <a:r>
              <a:rPr lang="en-US" dirty="0"/>
              <a:t>Year 10 Subject Selection for Stage 6</a:t>
            </a:r>
          </a:p>
          <a:p>
            <a:endParaRPr lang="en-AU" dirty="0"/>
          </a:p>
        </p:txBody>
      </p:sp>
      <p:graphicFrame>
        <p:nvGraphicFramePr>
          <p:cNvPr id="3" name="Table 2"/>
          <p:cNvGraphicFramePr>
            <a:graphicFrameLocks noGrp="1"/>
          </p:cNvGraphicFramePr>
          <p:nvPr>
            <p:extLst>
              <p:ext uri="{D42A27DB-BD31-4B8C-83A1-F6EECF244321}">
                <p14:modId xmlns:p14="http://schemas.microsoft.com/office/powerpoint/2010/main" val="3413397757"/>
              </p:ext>
            </p:extLst>
          </p:nvPr>
        </p:nvGraphicFramePr>
        <p:xfrm>
          <a:off x="1023256" y="1513114"/>
          <a:ext cx="7053944" cy="2976281"/>
        </p:xfrm>
        <a:graphic>
          <a:graphicData uri="http://schemas.openxmlformats.org/drawingml/2006/table">
            <a:tbl>
              <a:tblPr firstRow="1" bandRow="1">
                <a:tableStyleId>{00A15C55-8517-42AA-B614-E9B94910E393}</a:tableStyleId>
              </a:tblPr>
              <a:tblGrid>
                <a:gridCol w="3526972">
                  <a:extLst>
                    <a:ext uri="{9D8B030D-6E8A-4147-A177-3AD203B41FA5}">
                      <a16:colId xmlns:a16="http://schemas.microsoft.com/office/drawing/2014/main" val="20000"/>
                    </a:ext>
                  </a:extLst>
                </a:gridCol>
                <a:gridCol w="3526972">
                  <a:extLst>
                    <a:ext uri="{9D8B030D-6E8A-4147-A177-3AD203B41FA5}">
                      <a16:colId xmlns:a16="http://schemas.microsoft.com/office/drawing/2014/main" val="20001"/>
                    </a:ext>
                  </a:extLst>
                </a:gridCol>
              </a:tblGrid>
              <a:tr h="530554">
                <a:tc>
                  <a:txBody>
                    <a:bodyPr/>
                    <a:lstStyle/>
                    <a:p>
                      <a:pPr algn="ctr"/>
                      <a:r>
                        <a:rPr lang="en-AU" sz="1600" dirty="0" smtClean="0">
                          <a:latin typeface="Helvetica" panose="020B0604020202020204" pitchFamily="34" charset="0"/>
                          <a:cs typeface="Helvetica" panose="020B0604020202020204" pitchFamily="34" charset="0"/>
                        </a:rPr>
                        <a:t>Category A Courses</a:t>
                      </a:r>
                      <a:endParaRPr lang="en-AU" sz="1600" dirty="0">
                        <a:latin typeface="Helvetica" panose="020B0604020202020204" pitchFamily="34" charset="0"/>
                        <a:cs typeface="Helvetica" panose="020B0604020202020204" pitchFamily="34"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algn="ctr"/>
                      <a:r>
                        <a:rPr lang="en-AU" sz="1600" dirty="0" smtClean="0">
                          <a:latin typeface="Helvetica" panose="020B0604020202020204" pitchFamily="34" charset="0"/>
                          <a:cs typeface="Helvetica" panose="020B0604020202020204" pitchFamily="34" charset="0"/>
                        </a:rPr>
                        <a:t>Category B Courses</a:t>
                      </a:r>
                      <a:endParaRPr lang="en-AU" sz="1600" dirty="0">
                        <a:latin typeface="Helvetica" panose="020B0604020202020204" pitchFamily="34" charset="0"/>
                        <a:cs typeface="Helvetica" panose="020B0604020202020204" pitchFamily="34"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10000"/>
                  </a:ext>
                </a:extLst>
              </a:tr>
              <a:tr h="905825">
                <a:tc>
                  <a:txBody>
                    <a:bodyPr/>
                    <a:lstStyle/>
                    <a:p>
                      <a:r>
                        <a:rPr lang="en-AU" sz="1600" dirty="0" smtClean="0">
                          <a:latin typeface="Helvetica" panose="020B0604020202020204" pitchFamily="34" charset="0"/>
                          <a:cs typeface="Helvetica" panose="020B0604020202020204" pitchFamily="34" charset="0"/>
                        </a:rPr>
                        <a:t>May be included in the calculation</a:t>
                      </a:r>
                      <a:r>
                        <a:rPr lang="en-AU" sz="1600" baseline="0" dirty="0" smtClean="0">
                          <a:latin typeface="Helvetica" panose="020B0604020202020204" pitchFamily="34" charset="0"/>
                          <a:cs typeface="Helvetica" panose="020B0604020202020204" pitchFamily="34" charset="0"/>
                        </a:rPr>
                        <a:t> of a student’s Australian Tertiary Admission Rank (ATAR)</a:t>
                      </a:r>
                      <a:endParaRPr lang="en-AU" sz="1600" dirty="0">
                        <a:latin typeface="Helvetica" panose="020B0604020202020204" pitchFamily="34" charset="0"/>
                        <a:cs typeface="Helvetica" panose="020B0604020202020204" pitchFamily="34"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r>
                        <a:rPr lang="en-AU" sz="1600" dirty="0" smtClean="0">
                          <a:latin typeface="Helvetica" panose="020B0604020202020204" pitchFamily="34" charset="0"/>
                          <a:cs typeface="Helvetica" panose="020B0604020202020204" pitchFamily="34" charset="0"/>
                        </a:rPr>
                        <a:t>No more than 2 units of Category B courses can be included in the calculation of a student’s ATAR</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1"/>
                  </a:ext>
                </a:extLst>
              </a:tr>
              <a:tr h="634077">
                <a:tc>
                  <a:txBody>
                    <a:bodyPr/>
                    <a:lstStyle/>
                    <a:p>
                      <a:r>
                        <a:rPr lang="en-AU" sz="1600" dirty="0" smtClean="0">
                          <a:latin typeface="Helvetica" panose="020B0604020202020204" pitchFamily="34" charset="0"/>
                          <a:cs typeface="Helvetica" panose="020B0604020202020204" pitchFamily="34" charset="0"/>
                        </a:rPr>
                        <a:t>Compulsory HSC Examination</a:t>
                      </a:r>
                      <a:r>
                        <a:rPr lang="en-AU" sz="1600" baseline="0" dirty="0" smtClean="0">
                          <a:latin typeface="Helvetica" panose="020B0604020202020204" pitchFamily="34" charset="0"/>
                          <a:cs typeface="Helvetica" panose="020B0604020202020204" pitchFamily="34" charset="0"/>
                        </a:rPr>
                        <a:t> for most courses</a:t>
                      </a:r>
                      <a:endParaRPr lang="en-AU" sz="1600" dirty="0">
                        <a:latin typeface="Helvetica" panose="020B0604020202020204" pitchFamily="34" charset="0"/>
                        <a:cs typeface="Helvetica" panose="020B0604020202020204" pitchFamily="34"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en-AU" sz="1600" dirty="0" smtClean="0">
                          <a:latin typeface="Helvetica" panose="020B0604020202020204" pitchFamily="34" charset="0"/>
                          <a:cs typeface="Helvetica" panose="020B0604020202020204" pitchFamily="34" charset="0"/>
                        </a:rPr>
                        <a:t>Optional HSC examination for some</a:t>
                      </a:r>
                      <a:r>
                        <a:rPr lang="en-AU" sz="1600" baseline="0" dirty="0" smtClean="0">
                          <a:latin typeface="Helvetica" panose="020B0604020202020204" pitchFamily="34" charset="0"/>
                          <a:cs typeface="Helvetica" panose="020B0604020202020204" pitchFamily="34" charset="0"/>
                        </a:rPr>
                        <a:t> courses</a:t>
                      </a:r>
                      <a:r>
                        <a:rPr lang="en-AU" sz="1600" dirty="0" smtClean="0">
                          <a:latin typeface="Helvetica" panose="020B0604020202020204" pitchFamily="34" charset="0"/>
                          <a:cs typeface="Helvetica" panose="020B0604020202020204" pitchFamily="34" charset="0"/>
                        </a:rPr>
                        <a:t> </a:t>
                      </a:r>
                      <a:endParaRPr lang="en-AU" sz="1600" dirty="0">
                        <a:latin typeface="Helvetica" panose="020B0604020202020204" pitchFamily="34" charset="0"/>
                        <a:cs typeface="Helvetica" panose="020B0604020202020204" pitchFamily="34"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2"/>
                  </a:ext>
                </a:extLst>
              </a:tr>
              <a:tr h="905825">
                <a:tc>
                  <a:txBody>
                    <a:bodyPr/>
                    <a:lstStyle/>
                    <a:p>
                      <a:endParaRPr lang="en-AU" sz="1600" dirty="0">
                        <a:latin typeface="Helvetica" panose="020B0604020202020204" pitchFamily="34" charset="0"/>
                        <a:cs typeface="Helvetica" panose="020B0604020202020204" pitchFamily="34"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r>
                        <a:rPr lang="en-AU" sz="1600" dirty="0" smtClean="0">
                          <a:latin typeface="Helvetica" panose="020B0604020202020204" pitchFamily="34" charset="0"/>
                          <a:cs typeface="Helvetica" panose="020B0604020202020204" pitchFamily="34" charset="0"/>
                        </a:rPr>
                        <a:t>Include VET Curriculum Framework courses</a:t>
                      </a:r>
                      <a:r>
                        <a:rPr lang="en-AU" sz="1600" baseline="0" dirty="0" smtClean="0">
                          <a:latin typeface="Helvetica" panose="020B0604020202020204" pitchFamily="34" charset="0"/>
                          <a:cs typeface="Helvetica" panose="020B0604020202020204" pitchFamily="34" charset="0"/>
                        </a:rPr>
                        <a:t> and have compulsory work placement. </a:t>
                      </a:r>
                      <a:endParaRPr lang="en-AU" sz="1600" dirty="0">
                        <a:latin typeface="Helvetica" panose="020B0604020202020204" pitchFamily="34" charset="0"/>
                        <a:cs typeface="Helvetica" panose="020B0604020202020204" pitchFamily="34"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3549467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309944" y="1034460"/>
            <a:ext cx="8242744" cy="558849"/>
          </a:xfrm>
        </p:spPr>
        <p:txBody>
          <a:bodyPr/>
          <a:lstStyle/>
          <a:p>
            <a:pPr algn="ctr"/>
            <a:r>
              <a:rPr lang="en-AU" altLang="en-US" sz="2400" dirty="0">
                <a:effectLst>
                  <a:outerShdw blurRad="38100" dist="38100" dir="2700000" algn="tl">
                    <a:srgbClr val="000000">
                      <a:alpha val="43137"/>
                    </a:srgbClr>
                  </a:outerShdw>
                </a:effectLst>
                <a:latin typeface="Arial" panose="020B0604020202020204" pitchFamily="34" charset="0"/>
                <a:ea typeface="MS PGothic" pitchFamily="34" charset="-128"/>
                <a:cs typeface="Arial" panose="020B0604020202020204" pitchFamily="34" charset="0"/>
              </a:rPr>
              <a:t>SATISFACTORY COMPLETION OF A COURSE</a:t>
            </a:r>
          </a:p>
          <a:p>
            <a:endParaRPr lang="en-AU" dirty="0"/>
          </a:p>
        </p:txBody>
      </p:sp>
      <p:sp>
        <p:nvSpPr>
          <p:cNvPr id="4" name="Text Placeholder 3"/>
          <p:cNvSpPr>
            <a:spLocks noGrp="1"/>
          </p:cNvSpPr>
          <p:nvPr>
            <p:ph type="body" sz="quarter" idx="13"/>
          </p:nvPr>
        </p:nvSpPr>
        <p:spPr/>
        <p:txBody>
          <a:bodyPr/>
          <a:lstStyle/>
          <a:p>
            <a:r>
              <a:rPr lang="en-US" dirty="0"/>
              <a:t>Year 10 Subject Selection for Stage 6</a:t>
            </a:r>
          </a:p>
          <a:p>
            <a:endParaRPr lang="en-AU" dirty="0"/>
          </a:p>
        </p:txBody>
      </p:sp>
      <p:sp>
        <p:nvSpPr>
          <p:cNvPr id="3" name="Text Placeholder 2"/>
          <p:cNvSpPr>
            <a:spLocks noGrp="1"/>
          </p:cNvSpPr>
          <p:nvPr>
            <p:ph type="body" sz="quarter" idx="4294967295"/>
          </p:nvPr>
        </p:nvSpPr>
        <p:spPr>
          <a:xfrm>
            <a:off x="411892" y="1593310"/>
            <a:ext cx="8056605" cy="2935148"/>
          </a:xfrm>
          <a:prstGeom prst="rect">
            <a:avLst/>
          </a:prstGeom>
        </p:spPr>
        <p:txBody>
          <a:bodyPr/>
          <a:lstStyle/>
          <a:p>
            <a:pPr>
              <a:lnSpc>
                <a:spcPct val="150000"/>
              </a:lnSpc>
              <a:spcBef>
                <a:spcPts val="1350"/>
              </a:spcBef>
              <a:spcAft>
                <a:spcPts val="450"/>
              </a:spcAft>
              <a:defRPr/>
            </a:pPr>
            <a:r>
              <a:rPr lang="en-AU" altLang="en-US" sz="1800" dirty="0">
                <a:latin typeface="Helvetica" pitchFamily="34" charset="0"/>
                <a:ea typeface="ＭＳ Ｐゴシック" pitchFamily="34" charset="-128"/>
                <a:cs typeface="Helvetica" pitchFamily="34" charset="0"/>
              </a:rPr>
              <a:t>Students must:</a:t>
            </a:r>
          </a:p>
          <a:p>
            <a:pPr marL="466725" lvl="1" indent="-200025">
              <a:spcBef>
                <a:spcPts val="900"/>
              </a:spcBef>
              <a:buFont typeface="Arial" charset="0"/>
              <a:buChar char="•"/>
              <a:defRPr/>
            </a:pPr>
            <a:r>
              <a:rPr lang="en-AU" altLang="en-US" b="1" dirty="0">
                <a:solidFill>
                  <a:srgbClr val="280070"/>
                </a:solidFill>
                <a:latin typeface="Helvetica" pitchFamily="34" charset="0"/>
                <a:ea typeface="ＭＳ Ｐゴシック" pitchFamily="34" charset="-128"/>
                <a:cs typeface="Helvetica" pitchFamily="34" charset="0"/>
              </a:rPr>
              <a:t>follow the course </a:t>
            </a:r>
            <a:r>
              <a:rPr lang="en-AU" altLang="en-US" dirty="0">
                <a:latin typeface="Helvetica" pitchFamily="34" charset="0"/>
                <a:ea typeface="ＭＳ Ｐゴシック" pitchFamily="34" charset="-128"/>
                <a:cs typeface="Helvetica" pitchFamily="34" charset="0"/>
              </a:rPr>
              <a:t>developed or endorsed by NESA</a:t>
            </a:r>
          </a:p>
          <a:p>
            <a:pPr marL="466725" lvl="1" indent="-200025">
              <a:spcBef>
                <a:spcPts val="900"/>
              </a:spcBef>
              <a:buFont typeface="Arial" charset="0"/>
              <a:buChar char="•"/>
              <a:defRPr/>
            </a:pPr>
            <a:r>
              <a:rPr lang="en-AU" altLang="en-US" b="1" dirty="0">
                <a:solidFill>
                  <a:srgbClr val="280070"/>
                </a:solidFill>
                <a:latin typeface="Helvetica" pitchFamily="34" charset="0"/>
                <a:ea typeface="ＭＳ Ｐゴシック" pitchFamily="34" charset="-128"/>
                <a:cs typeface="Helvetica" pitchFamily="34" charset="0"/>
              </a:rPr>
              <a:t>apply themselves </a:t>
            </a:r>
            <a:r>
              <a:rPr lang="en-AU" altLang="en-US" dirty="0">
                <a:latin typeface="Helvetica" pitchFamily="34" charset="0"/>
                <a:ea typeface="ＭＳ Ｐゴシック" pitchFamily="34" charset="-128"/>
                <a:cs typeface="Helvetica" pitchFamily="34" charset="0"/>
              </a:rPr>
              <a:t>with diligence and sustained effort to the set tasks and experiences provided in the course by the school, and</a:t>
            </a:r>
          </a:p>
          <a:p>
            <a:pPr marL="466725" lvl="1" indent="-200025">
              <a:spcBef>
                <a:spcPts val="900"/>
              </a:spcBef>
              <a:buFont typeface="Arial" charset="0"/>
              <a:buChar char="•"/>
              <a:defRPr/>
            </a:pPr>
            <a:r>
              <a:rPr lang="en-AU" altLang="en-US" b="1" dirty="0">
                <a:solidFill>
                  <a:srgbClr val="280070"/>
                </a:solidFill>
                <a:latin typeface="Helvetica" pitchFamily="34" charset="0"/>
                <a:ea typeface="ＭＳ Ｐゴシック" pitchFamily="34" charset="-128"/>
                <a:cs typeface="Helvetica" pitchFamily="34" charset="0"/>
              </a:rPr>
              <a:t>achieve</a:t>
            </a:r>
            <a:r>
              <a:rPr lang="en-AU" altLang="en-US" b="1" dirty="0">
                <a:latin typeface="Helvetica" pitchFamily="34" charset="0"/>
                <a:ea typeface="ＭＳ Ｐゴシック" pitchFamily="34" charset="-128"/>
                <a:cs typeface="Helvetica" pitchFamily="34" charset="0"/>
              </a:rPr>
              <a:t> </a:t>
            </a:r>
            <a:r>
              <a:rPr lang="en-AU" altLang="en-US" dirty="0">
                <a:latin typeface="Helvetica" pitchFamily="34" charset="0"/>
                <a:ea typeface="ＭＳ Ｐゴシック" pitchFamily="34" charset="-128"/>
                <a:cs typeface="Helvetica" pitchFamily="34" charset="0"/>
              </a:rPr>
              <a:t>some or all of the course outcomes</a:t>
            </a:r>
          </a:p>
          <a:p>
            <a:pPr marL="266700" lvl="1">
              <a:spcBef>
                <a:spcPts val="900"/>
              </a:spcBef>
              <a:defRPr/>
            </a:pPr>
            <a:endParaRPr lang="en-AU" altLang="en-US" dirty="0" smtClean="0">
              <a:latin typeface="Helvetica" pitchFamily="34" charset="0"/>
              <a:ea typeface="ＭＳ Ｐゴシック" pitchFamily="34" charset="-128"/>
              <a:cs typeface="Helvetica" pitchFamily="34" charset="0"/>
            </a:endParaRPr>
          </a:p>
          <a:p>
            <a:pPr marL="266700" lvl="1">
              <a:spcBef>
                <a:spcPts val="900"/>
              </a:spcBef>
              <a:defRPr/>
            </a:pPr>
            <a:r>
              <a:rPr lang="en-AU" altLang="en-US" dirty="0" smtClean="0">
                <a:latin typeface="Helvetica" pitchFamily="34" charset="0"/>
                <a:ea typeface="ＭＳ Ｐゴシック" pitchFamily="34" charset="-128"/>
                <a:cs typeface="Helvetica" pitchFamily="34" charset="0"/>
              </a:rPr>
              <a:t>VET </a:t>
            </a:r>
            <a:r>
              <a:rPr lang="en-AU" altLang="en-US" dirty="0">
                <a:latin typeface="Helvetica" pitchFamily="34" charset="0"/>
                <a:ea typeface="ＭＳ Ｐゴシック" pitchFamily="34" charset="-128"/>
                <a:cs typeface="Helvetica" pitchFamily="34" charset="0"/>
              </a:rPr>
              <a:t>Board Developed Courses require students to complete </a:t>
            </a:r>
            <a:r>
              <a:rPr lang="en-AU" altLang="en-US" b="1" dirty="0">
                <a:solidFill>
                  <a:srgbClr val="280070"/>
                </a:solidFill>
                <a:latin typeface="Helvetica" pitchFamily="34" charset="0"/>
                <a:ea typeface="ＭＳ Ｐゴシック" pitchFamily="34" charset="-128"/>
                <a:cs typeface="Helvetica" pitchFamily="34" charset="0"/>
              </a:rPr>
              <a:t>mandatory work placement </a:t>
            </a:r>
          </a:p>
          <a:p>
            <a:pPr marL="266700" lvl="1">
              <a:spcBef>
                <a:spcPts val="900"/>
              </a:spcBef>
              <a:defRPr/>
            </a:pPr>
            <a:endParaRPr lang="en-AU" altLang="en-US" dirty="0">
              <a:latin typeface="Helvetica" pitchFamily="34" charset="0"/>
              <a:ea typeface="ＭＳ Ｐゴシック" pitchFamily="34" charset="-128"/>
              <a:cs typeface="Helvetica" pitchFamily="34" charset="0"/>
            </a:endParaRPr>
          </a:p>
          <a:p>
            <a:pPr marL="0" indent="0">
              <a:buNone/>
            </a:pPr>
            <a:endParaRPr lang="en-AU" dirty="0"/>
          </a:p>
        </p:txBody>
      </p:sp>
    </p:spTree>
    <p:extLst>
      <p:ext uri="{BB962C8B-B14F-4D97-AF65-F5344CB8AC3E}">
        <p14:creationId xmlns:p14="http://schemas.microsoft.com/office/powerpoint/2010/main" val="17261434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309944" y="1058181"/>
            <a:ext cx="8242744" cy="558849"/>
          </a:xfrm>
        </p:spPr>
        <p:txBody>
          <a:bodyPr/>
          <a:lstStyle/>
          <a:p>
            <a:pPr algn="ctr"/>
            <a:r>
              <a:rPr lang="en-AU" altLang="en-US" sz="2400" dirty="0">
                <a:effectLst>
                  <a:outerShdw blurRad="38100" dist="38100" dir="2700000" algn="tl">
                    <a:srgbClr val="000000">
                      <a:alpha val="43137"/>
                    </a:srgbClr>
                  </a:outerShdw>
                </a:effectLst>
                <a:latin typeface="Arial" panose="020B0604020202020204" pitchFamily="34" charset="0"/>
                <a:ea typeface="MS PGothic" pitchFamily="34" charset="-128"/>
                <a:cs typeface="Arial" panose="020B0604020202020204" pitchFamily="34" charset="0"/>
              </a:rPr>
              <a:t>ADDITIONAL COMPLETION REQUIREMENTS FOR HSC COURSES</a:t>
            </a:r>
          </a:p>
          <a:p>
            <a:endParaRPr lang="en-AU" dirty="0"/>
          </a:p>
        </p:txBody>
      </p:sp>
      <p:sp>
        <p:nvSpPr>
          <p:cNvPr id="4" name="Text Placeholder 3"/>
          <p:cNvSpPr>
            <a:spLocks noGrp="1"/>
          </p:cNvSpPr>
          <p:nvPr>
            <p:ph type="body" sz="quarter" idx="13"/>
          </p:nvPr>
        </p:nvSpPr>
        <p:spPr/>
        <p:txBody>
          <a:bodyPr/>
          <a:lstStyle/>
          <a:p>
            <a:r>
              <a:rPr lang="en-US" dirty="0"/>
              <a:t>Year 10 Subject Selection for Stage 6</a:t>
            </a:r>
          </a:p>
          <a:p>
            <a:endParaRPr lang="en-AU" dirty="0"/>
          </a:p>
        </p:txBody>
      </p:sp>
      <p:sp>
        <p:nvSpPr>
          <p:cNvPr id="3" name="Text Placeholder 2"/>
          <p:cNvSpPr>
            <a:spLocks noGrp="1"/>
          </p:cNvSpPr>
          <p:nvPr>
            <p:ph type="body" sz="quarter" idx="4294967295"/>
          </p:nvPr>
        </p:nvSpPr>
        <p:spPr>
          <a:xfrm>
            <a:off x="411892" y="1940821"/>
            <a:ext cx="8140796" cy="2484438"/>
          </a:xfrm>
          <a:prstGeom prst="rect">
            <a:avLst/>
          </a:prstGeom>
        </p:spPr>
        <p:txBody>
          <a:bodyPr/>
          <a:lstStyle/>
          <a:p>
            <a:pPr marL="0" indent="0">
              <a:spcBef>
                <a:spcPts val="1350"/>
              </a:spcBef>
              <a:spcAft>
                <a:spcPts val="450"/>
              </a:spcAft>
              <a:buNone/>
              <a:defRPr/>
            </a:pPr>
            <a:r>
              <a:rPr lang="en-AU" altLang="en-US" sz="1800" b="1" dirty="0">
                <a:solidFill>
                  <a:srgbClr val="280070"/>
                </a:solidFill>
                <a:latin typeface="Helvetica" pitchFamily="34" charset="0"/>
                <a:ea typeface="ＭＳ Ｐゴシック" pitchFamily="34" charset="-128"/>
                <a:cs typeface="Helvetica" pitchFamily="34" charset="0"/>
              </a:rPr>
              <a:t>Students must:</a:t>
            </a:r>
          </a:p>
          <a:p>
            <a:pPr marL="523875" lvl="1" indent="-257175">
              <a:spcBef>
                <a:spcPts val="900"/>
              </a:spcBef>
              <a:buFont typeface="Arial" pitchFamily="34" charset="0"/>
              <a:buChar char="•"/>
              <a:defRPr/>
            </a:pPr>
            <a:r>
              <a:rPr lang="en-AU" altLang="en-US" dirty="0">
                <a:latin typeface="Helvetica" pitchFamily="34" charset="0"/>
                <a:ea typeface="ＭＳ Ｐゴシック" pitchFamily="34" charset="-128"/>
                <a:cs typeface="Helvetica" pitchFamily="34" charset="0"/>
              </a:rPr>
              <a:t>complete HSC assessment tasks that contribute in </a:t>
            </a:r>
            <a:r>
              <a:rPr lang="en-AU" altLang="en-US" b="1" dirty="0">
                <a:solidFill>
                  <a:srgbClr val="280070"/>
                </a:solidFill>
                <a:latin typeface="Helvetica" pitchFamily="34" charset="0"/>
                <a:ea typeface="ＭＳ Ｐゴシック" pitchFamily="34" charset="-128"/>
                <a:cs typeface="Helvetica" pitchFamily="34" charset="0"/>
              </a:rPr>
              <a:t>excess of 50 per cent </a:t>
            </a:r>
            <a:r>
              <a:rPr lang="en-AU" altLang="en-US" dirty="0">
                <a:latin typeface="Helvetica" pitchFamily="34" charset="0"/>
                <a:ea typeface="ＭＳ Ｐゴシック" pitchFamily="34" charset="-128"/>
                <a:cs typeface="Helvetica" pitchFamily="34" charset="0"/>
              </a:rPr>
              <a:t>of available marks in courses where internal assessment marks are submitted, and</a:t>
            </a:r>
          </a:p>
          <a:p>
            <a:pPr marL="523875" lvl="1" indent="-257175">
              <a:spcBef>
                <a:spcPts val="900"/>
              </a:spcBef>
              <a:buFont typeface="Arial" pitchFamily="34" charset="0"/>
              <a:buChar char="•"/>
              <a:defRPr/>
            </a:pPr>
            <a:endParaRPr lang="en-AU" altLang="en-US" dirty="0" smtClean="0">
              <a:latin typeface="Helvetica" pitchFamily="34" charset="0"/>
              <a:ea typeface="ＭＳ Ｐゴシック" pitchFamily="34" charset="-128"/>
              <a:cs typeface="Helvetica" pitchFamily="34" charset="0"/>
            </a:endParaRPr>
          </a:p>
          <a:p>
            <a:pPr marL="523875" lvl="1" indent="-257175">
              <a:spcBef>
                <a:spcPts val="900"/>
              </a:spcBef>
              <a:buFont typeface="Arial" pitchFamily="34" charset="0"/>
              <a:buChar char="•"/>
              <a:defRPr/>
            </a:pPr>
            <a:r>
              <a:rPr lang="en-AU" altLang="en-US" dirty="0" smtClean="0">
                <a:latin typeface="Helvetica" pitchFamily="34" charset="0"/>
                <a:ea typeface="ＭＳ Ｐゴシック" pitchFamily="34" charset="-128"/>
                <a:cs typeface="Helvetica" pitchFamily="34" charset="0"/>
              </a:rPr>
              <a:t>sit </a:t>
            </a:r>
            <a:r>
              <a:rPr lang="en-AU" altLang="en-US" dirty="0">
                <a:latin typeface="Helvetica" pitchFamily="34" charset="0"/>
                <a:ea typeface="ＭＳ Ｐゴシック" pitchFamily="34" charset="-128"/>
                <a:cs typeface="Helvetica" pitchFamily="34" charset="0"/>
              </a:rPr>
              <a:t>for and make a </a:t>
            </a:r>
            <a:r>
              <a:rPr lang="en-AU" altLang="en-US" b="1" dirty="0">
                <a:solidFill>
                  <a:srgbClr val="280070"/>
                </a:solidFill>
                <a:latin typeface="Helvetica" pitchFamily="34" charset="0"/>
                <a:ea typeface="ＭＳ Ｐゴシック" pitchFamily="34" charset="-128"/>
                <a:cs typeface="Helvetica" pitchFamily="34" charset="0"/>
              </a:rPr>
              <a:t>serious attempt </a:t>
            </a:r>
            <a:r>
              <a:rPr lang="en-AU" altLang="en-US" dirty="0">
                <a:latin typeface="Helvetica" pitchFamily="34" charset="0"/>
                <a:ea typeface="ＭＳ Ｐゴシック" pitchFamily="34" charset="-128"/>
                <a:cs typeface="Helvetica" pitchFamily="34" charset="0"/>
              </a:rPr>
              <a:t>at any requisite Higher School Certificate examinations for a course</a:t>
            </a:r>
          </a:p>
          <a:p>
            <a:endParaRPr lang="en-AU" dirty="0"/>
          </a:p>
        </p:txBody>
      </p:sp>
    </p:spTree>
    <p:extLst>
      <p:ext uri="{BB962C8B-B14F-4D97-AF65-F5344CB8AC3E}">
        <p14:creationId xmlns:p14="http://schemas.microsoft.com/office/powerpoint/2010/main" val="10245766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309944" y="969440"/>
            <a:ext cx="8242744" cy="434818"/>
          </a:xfrm>
        </p:spPr>
        <p:txBody>
          <a:bodyPr/>
          <a:lstStyle/>
          <a:p>
            <a:pPr algn="ctr"/>
            <a:r>
              <a:rPr lang="en-AU" sz="2400" dirty="0" smtClean="0">
                <a:effectLst>
                  <a:outerShdw blurRad="38100" dist="38100" dir="2700000" algn="tl">
                    <a:srgbClr val="000000">
                      <a:alpha val="43137"/>
                    </a:srgbClr>
                  </a:outerShdw>
                </a:effectLst>
              </a:rPr>
              <a:t>Confirmation of Entry</a:t>
            </a:r>
            <a:endParaRPr lang="en-AU" sz="2400" dirty="0">
              <a:effectLst>
                <a:outerShdw blurRad="38100" dist="38100" dir="2700000" algn="tl">
                  <a:srgbClr val="000000">
                    <a:alpha val="43137"/>
                  </a:srgbClr>
                </a:outerShdw>
              </a:effectLst>
            </a:endParaRPr>
          </a:p>
        </p:txBody>
      </p:sp>
      <p:sp>
        <p:nvSpPr>
          <p:cNvPr id="4" name="Text Placeholder 3"/>
          <p:cNvSpPr>
            <a:spLocks noGrp="1"/>
          </p:cNvSpPr>
          <p:nvPr>
            <p:ph type="body" sz="quarter" idx="13"/>
          </p:nvPr>
        </p:nvSpPr>
        <p:spPr/>
        <p:txBody>
          <a:bodyPr/>
          <a:lstStyle/>
          <a:p>
            <a:r>
              <a:rPr lang="en-US" dirty="0"/>
              <a:t>Year 10 Subject Selection for Stage 6</a:t>
            </a:r>
          </a:p>
          <a:p>
            <a:endParaRPr lang="en-AU" dirty="0"/>
          </a:p>
        </p:txBody>
      </p:sp>
      <p:sp>
        <p:nvSpPr>
          <p:cNvPr id="3" name="Text Placeholder 2"/>
          <p:cNvSpPr>
            <a:spLocks noGrp="1"/>
          </p:cNvSpPr>
          <p:nvPr>
            <p:ph type="body" sz="quarter" idx="4294967295"/>
          </p:nvPr>
        </p:nvSpPr>
        <p:spPr>
          <a:xfrm>
            <a:off x="484117" y="1452089"/>
            <a:ext cx="8242743" cy="3109025"/>
          </a:xfrm>
          <a:prstGeom prst="rect">
            <a:avLst/>
          </a:prstGeom>
        </p:spPr>
        <p:txBody>
          <a:bodyPr/>
          <a:lstStyle/>
          <a:p>
            <a:pPr marL="0" lvl="1" indent="0">
              <a:spcBef>
                <a:spcPct val="0"/>
              </a:spcBef>
              <a:buNone/>
            </a:pPr>
            <a:r>
              <a:rPr lang="en-AU" altLang="en-US" dirty="0" smtClean="0">
                <a:solidFill>
                  <a:srgbClr val="343434"/>
                </a:solidFill>
                <a:latin typeface="Helvetica" charset="0"/>
              </a:rPr>
              <a:t>Students will receive a NESA </a:t>
            </a:r>
            <a:r>
              <a:rPr lang="en-AU" altLang="en-US" b="1" dirty="0" smtClean="0">
                <a:solidFill>
                  <a:srgbClr val="280070"/>
                </a:solidFill>
                <a:latin typeface="Helvetica" charset="0"/>
              </a:rPr>
              <a:t>Confirmation of Entry </a:t>
            </a:r>
            <a:r>
              <a:rPr lang="en-AU" altLang="en-US" dirty="0" smtClean="0">
                <a:solidFill>
                  <a:srgbClr val="343434"/>
                </a:solidFill>
                <a:latin typeface="Helvetica" charset="0"/>
              </a:rPr>
              <a:t>from the school</a:t>
            </a:r>
          </a:p>
          <a:p>
            <a:pPr marL="0" lvl="1" indent="0">
              <a:spcBef>
                <a:spcPct val="0"/>
              </a:spcBef>
              <a:buNone/>
            </a:pPr>
            <a:r>
              <a:rPr lang="en-AU" altLang="en-US" dirty="0" smtClean="0">
                <a:solidFill>
                  <a:srgbClr val="343434"/>
                </a:solidFill>
                <a:latin typeface="Helvetica" charset="0"/>
              </a:rPr>
              <a:t> </a:t>
            </a:r>
          </a:p>
          <a:p>
            <a:pPr marL="0" lvl="1" indent="0">
              <a:lnSpc>
                <a:spcPct val="100000"/>
              </a:lnSpc>
              <a:spcBef>
                <a:spcPct val="0"/>
              </a:spcBef>
              <a:buNone/>
            </a:pPr>
            <a:r>
              <a:rPr lang="en-AU" altLang="en-US" dirty="0" smtClean="0">
                <a:solidFill>
                  <a:srgbClr val="343434"/>
                </a:solidFill>
                <a:latin typeface="Helvetica" charset="0"/>
              </a:rPr>
              <a:t>Before </a:t>
            </a:r>
            <a:r>
              <a:rPr lang="en-AU" altLang="en-US" dirty="0">
                <a:solidFill>
                  <a:srgbClr val="343434"/>
                </a:solidFill>
                <a:latin typeface="Helvetica" charset="0"/>
              </a:rPr>
              <a:t>signing </a:t>
            </a:r>
            <a:r>
              <a:rPr lang="en-AU" altLang="en-US" dirty="0" smtClean="0">
                <a:solidFill>
                  <a:srgbClr val="343434"/>
                </a:solidFill>
                <a:latin typeface="Helvetica" charset="0"/>
              </a:rPr>
              <a:t>the </a:t>
            </a:r>
            <a:r>
              <a:rPr lang="en-AU" altLang="en-US" dirty="0">
                <a:latin typeface="Helvetica" charset="0"/>
              </a:rPr>
              <a:t>Confirmation of Entry </a:t>
            </a:r>
            <a:r>
              <a:rPr lang="en-AU" altLang="en-US" dirty="0">
                <a:solidFill>
                  <a:srgbClr val="343434"/>
                </a:solidFill>
                <a:latin typeface="Helvetica" charset="0"/>
              </a:rPr>
              <a:t>each </a:t>
            </a:r>
            <a:r>
              <a:rPr lang="en-AU" altLang="en-US" dirty="0" smtClean="0">
                <a:solidFill>
                  <a:srgbClr val="343434"/>
                </a:solidFill>
                <a:latin typeface="Helvetica" charset="0"/>
              </a:rPr>
              <a:t>year (Years 10, 11 and 12) students should </a:t>
            </a:r>
            <a:r>
              <a:rPr lang="en-AU" altLang="en-US" b="1" dirty="0" smtClean="0">
                <a:solidFill>
                  <a:srgbClr val="280070"/>
                </a:solidFill>
                <a:latin typeface="Helvetica" charset="0"/>
              </a:rPr>
              <a:t>check that they are:</a:t>
            </a:r>
            <a:endParaRPr lang="en-AU" altLang="en-US" b="1" dirty="0">
              <a:solidFill>
                <a:srgbClr val="280070"/>
              </a:solidFill>
              <a:latin typeface="Helvetica" charset="0"/>
            </a:endParaRPr>
          </a:p>
          <a:p>
            <a:pPr marL="600075" lvl="2" indent="-257175">
              <a:lnSpc>
                <a:spcPct val="150000"/>
              </a:lnSpc>
              <a:spcBef>
                <a:spcPct val="0"/>
              </a:spcBef>
              <a:buFont typeface="Arial" panose="020B0604020202020204" pitchFamily="34" charset="0"/>
              <a:buChar char="•"/>
            </a:pPr>
            <a:r>
              <a:rPr lang="en-AU" altLang="en-US" sz="1800" dirty="0" smtClean="0">
                <a:solidFill>
                  <a:srgbClr val="343434"/>
                </a:solidFill>
                <a:latin typeface="Helvetica" charset="0"/>
              </a:rPr>
              <a:t>enrolled </a:t>
            </a:r>
            <a:r>
              <a:rPr lang="en-AU" altLang="en-US" sz="1800" dirty="0">
                <a:solidFill>
                  <a:srgbClr val="343434"/>
                </a:solidFill>
                <a:latin typeface="Helvetica" charset="0"/>
              </a:rPr>
              <a:t>in the correct </a:t>
            </a:r>
            <a:r>
              <a:rPr lang="en-AU" altLang="en-US" sz="1800" dirty="0" smtClean="0">
                <a:solidFill>
                  <a:srgbClr val="343434"/>
                </a:solidFill>
                <a:latin typeface="Helvetica" charset="0"/>
              </a:rPr>
              <a:t>courses</a:t>
            </a:r>
          </a:p>
          <a:p>
            <a:pPr marL="600075" lvl="2" indent="-257175">
              <a:lnSpc>
                <a:spcPct val="150000"/>
              </a:lnSpc>
              <a:spcBef>
                <a:spcPct val="0"/>
              </a:spcBef>
              <a:buFont typeface="Arial" panose="020B0604020202020204" pitchFamily="34" charset="0"/>
              <a:buChar char="•"/>
            </a:pPr>
            <a:r>
              <a:rPr lang="en-AU" altLang="en-US" sz="1800" dirty="0" smtClean="0">
                <a:solidFill>
                  <a:srgbClr val="343434"/>
                </a:solidFill>
                <a:latin typeface="Helvetica" charset="0"/>
              </a:rPr>
              <a:t>eligible </a:t>
            </a:r>
            <a:r>
              <a:rPr lang="en-AU" altLang="en-US" sz="1800" dirty="0">
                <a:solidFill>
                  <a:srgbClr val="343434"/>
                </a:solidFill>
                <a:latin typeface="Helvetica" charset="0"/>
              </a:rPr>
              <a:t>for</a:t>
            </a:r>
            <a:r>
              <a:rPr lang="en-AU" altLang="en-US" sz="1800" dirty="0" smtClean="0">
                <a:solidFill>
                  <a:srgbClr val="343434"/>
                </a:solidFill>
                <a:latin typeface="Helvetica" charset="0"/>
              </a:rPr>
              <a:t>:</a:t>
            </a:r>
            <a:endParaRPr lang="en-AU" altLang="en-US" sz="1800" dirty="0">
              <a:solidFill>
                <a:srgbClr val="343434"/>
              </a:solidFill>
              <a:latin typeface="Helvetica" charset="0"/>
            </a:endParaRPr>
          </a:p>
          <a:p>
            <a:pPr marL="971550" lvl="3" indent="-285750">
              <a:lnSpc>
                <a:spcPct val="150000"/>
              </a:lnSpc>
              <a:spcBef>
                <a:spcPct val="0"/>
              </a:spcBef>
              <a:buFont typeface="Wingdings" panose="05000000000000000000" pitchFamily="2" charset="2"/>
              <a:buChar char="Ø"/>
            </a:pPr>
            <a:r>
              <a:rPr lang="en-AU" altLang="en-US" sz="1800" dirty="0">
                <a:solidFill>
                  <a:srgbClr val="343434"/>
                </a:solidFill>
                <a:latin typeface="Helvetica" charset="0"/>
              </a:rPr>
              <a:t>Year 10: Record of School </a:t>
            </a:r>
            <a:r>
              <a:rPr lang="en-AU" altLang="en-US" sz="1800" dirty="0">
                <a:latin typeface="Helvetica" charset="0"/>
              </a:rPr>
              <a:t>Achievement</a:t>
            </a:r>
            <a:r>
              <a:rPr lang="en-AU" altLang="en-US" sz="1800" dirty="0">
                <a:solidFill>
                  <a:srgbClr val="343434"/>
                </a:solidFill>
                <a:latin typeface="Helvetica" charset="0"/>
              </a:rPr>
              <a:t> </a:t>
            </a:r>
          </a:p>
          <a:p>
            <a:pPr marL="971550" lvl="3" indent="-285750">
              <a:lnSpc>
                <a:spcPct val="150000"/>
              </a:lnSpc>
              <a:spcBef>
                <a:spcPct val="0"/>
              </a:spcBef>
              <a:buFont typeface="Wingdings" panose="05000000000000000000" pitchFamily="2" charset="2"/>
              <a:buChar char="Ø"/>
            </a:pPr>
            <a:r>
              <a:rPr lang="en-AU" altLang="en-US" sz="1800" dirty="0">
                <a:solidFill>
                  <a:srgbClr val="343434"/>
                </a:solidFill>
                <a:latin typeface="Helvetica" charset="0"/>
              </a:rPr>
              <a:t>Year 11: Stage 6 Preliminary</a:t>
            </a:r>
          </a:p>
          <a:p>
            <a:pPr marL="971550" lvl="3" indent="-285750">
              <a:lnSpc>
                <a:spcPct val="150000"/>
              </a:lnSpc>
              <a:spcBef>
                <a:spcPct val="0"/>
              </a:spcBef>
              <a:buFont typeface="Wingdings" panose="05000000000000000000" pitchFamily="2" charset="2"/>
              <a:buChar char="Ø"/>
            </a:pPr>
            <a:r>
              <a:rPr lang="en-AU" altLang="en-US" sz="1800" dirty="0">
                <a:solidFill>
                  <a:srgbClr val="343434"/>
                </a:solidFill>
                <a:latin typeface="Helvetica" charset="0"/>
              </a:rPr>
              <a:t>Year 12: HSC</a:t>
            </a:r>
          </a:p>
          <a:p>
            <a:endParaRPr lang="en-AU" dirty="0"/>
          </a:p>
        </p:txBody>
      </p:sp>
    </p:spTree>
    <p:extLst>
      <p:ext uri="{BB962C8B-B14F-4D97-AF65-F5344CB8AC3E}">
        <p14:creationId xmlns:p14="http://schemas.microsoft.com/office/powerpoint/2010/main" val="28126624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384084" y="1081063"/>
            <a:ext cx="8242744" cy="558849"/>
          </a:xfrm>
        </p:spPr>
        <p:txBody>
          <a:bodyPr/>
          <a:lstStyle/>
          <a:p>
            <a:pPr algn="ctr"/>
            <a:r>
              <a:rPr lang="en-US" altLang="en-US" sz="2400" dirty="0">
                <a:effectLst>
                  <a:outerShdw blurRad="38100" dist="38100" dir="2700000" algn="tl">
                    <a:srgbClr val="C0C0C0"/>
                  </a:outerShdw>
                </a:effectLst>
                <a:latin typeface="Arial" panose="020B0604020202020204" pitchFamily="34" charset="0"/>
                <a:ea typeface="MS PGothic" pitchFamily="34" charset="-128"/>
                <a:cs typeface="Arial" panose="020B0604020202020204" pitchFamily="34" charset="0"/>
              </a:rPr>
              <a:t>HSC: All My Own Work</a:t>
            </a:r>
          </a:p>
          <a:p>
            <a:endParaRPr lang="en-AU" dirty="0"/>
          </a:p>
        </p:txBody>
      </p:sp>
      <p:sp>
        <p:nvSpPr>
          <p:cNvPr id="4" name="Text Placeholder 3"/>
          <p:cNvSpPr>
            <a:spLocks noGrp="1"/>
          </p:cNvSpPr>
          <p:nvPr>
            <p:ph type="body" sz="quarter" idx="13"/>
          </p:nvPr>
        </p:nvSpPr>
        <p:spPr/>
        <p:txBody>
          <a:bodyPr/>
          <a:lstStyle/>
          <a:p>
            <a:r>
              <a:rPr lang="en-US" dirty="0"/>
              <a:t>Year 10 Subject Selection for Stage 6</a:t>
            </a:r>
          </a:p>
          <a:p>
            <a:endParaRPr lang="en-AU" dirty="0"/>
          </a:p>
        </p:txBody>
      </p:sp>
      <p:sp>
        <p:nvSpPr>
          <p:cNvPr id="3" name="Text Placeholder 2"/>
          <p:cNvSpPr>
            <a:spLocks noGrp="1"/>
          </p:cNvSpPr>
          <p:nvPr>
            <p:ph type="body" sz="quarter" idx="4294967295"/>
          </p:nvPr>
        </p:nvSpPr>
        <p:spPr>
          <a:xfrm>
            <a:off x="453553" y="1639912"/>
            <a:ext cx="8173275" cy="3165475"/>
          </a:xfrm>
          <a:prstGeom prst="rect">
            <a:avLst/>
          </a:prstGeom>
        </p:spPr>
        <p:txBody>
          <a:bodyPr/>
          <a:lstStyle/>
          <a:p>
            <a:pPr marL="257175" lvl="1" indent="-257175">
              <a:spcBef>
                <a:spcPts val="1350"/>
              </a:spcBef>
              <a:spcAft>
                <a:spcPts val="450"/>
              </a:spcAft>
              <a:buFont typeface="Arial" pitchFamily="34" charset="0"/>
              <a:buChar char="•"/>
            </a:pPr>
            <a:r>
              <a:rPr lang="en-AU" altLang="en-US" i="1" dirty="0">
                <a:latin typeface="Helvetica" charset="0"/>
              </a:rPr>
              <a:t>HSC: All My Own Work </a:t>
            </a:r>
            <a:r>
              <a:rPr lang="en-AU" altLang="en-US" dirty="0">
                <a:latin typeface="Helvetica" charset="0"/>
              </a:rPr>
              <a:t>is a </a:t>
            </a:r>
            <a:r>
              <a:rPr lang="en-AU" altLang="en-US" b="1" dirty="0">
                <a:solidFill>
                  <a:srgbClr val="280070"/>
                </a:solidFill>
                <a:latin typeface="Helvetica" charset="0"/>
              </a:rPr>
              <a:t>mandatory program </a:t>
            </a:r>
            <a:r>
              <a:rPr lang="en-AU" altLang="en-US" dirty="0">
                <a:latin typeface="Helvetica" charset="0"/>
              </a:rPr>
              <a:t>designed to help HSC students to follow the principles and practices of good scholarship.</a:t>
            </a:r>
          </a:p>
          <a:p>
            <a:pPr marL="257175" lvl="1" indent="-257175">
              <a:spcBef>
                <a:spcPts val="1350"/>
              </a:spcBef>
              <a:spcAft>
                <a:spcPts val="450"/>
              </a:spcAft>
              <a:buFont typeface="Arial" pitchFamily="34" charset="0"/>
              <a:buChar char="•"/>
            </a:pPr>
            <a:r>
              <a:rPr lang="en-AU" altLang="en-US" dirty="0">
                <a:latin typeface="Helvetica" charset="0"/>
              </a:rPr>
              <a:t>It consists of five modules:</a:t>
            </a:r>
          </a:p>
          <a:p>
            <a:pPr marL="557213" lvl="2" indent="-257175">
              <a:spcBef>
                <a:spcPts val="450"/>
              </a:spcBef>
              <a:buFont typeface="Wingdings" pitchFamily="2" charset="2"/>
              <a:buChar char="Ø"/>
            </a:pPr>
            <a:r>
              <a:rPr lang="en-AU" altLang="en-US" sz="1800" dirty="0">
                <a:latin typeface="Helvetica" charset="0"/>
              </a:rPr>
              <a:t>Scholarship Principles and Practices</a:t>
            </a:r>
          </a:p>
          <a:p>
            <a:pPr marL="557213" lvl="2" indent="-257175">
              <a:spcBef>
                <a:spcPts val="450"/>
              </a:spcBef>
              <a:buFont typeface="Wingdings" pitchFamily="2" charset="2"/>
              <a:buChar char="Ø"/>
            </a:pPr>
            <a:r>
              <a:rPr lang="en-AU" altLang="en-US" sz="1800" dirty="0">
                <a:latin typeface="Helvetica" charset="0"/>
              </a:rPr>
              <a:t>Acknowledging Sources</a:t>
            </a:r>
          </a:p>
          <a:p>
            <a:pPr marL="557213" lvl="2" indent="-257175">
              <a:spcBef>
                <a:spcPts val="450"/>
              </a:spcBef>
              <a:buFont typeface="Wingdings" pitchFamily="2" charset="2"/>
              <a:buChar char="Ø"/>
            </a:pPr>
            <a:r>
              <a:rPr lang="en-AU" altLang="en-US" sz="1800" dirty="0">
                <a:latin typeface="Helvetica" charset="0"/>
              </a:rPr>
              <a:t>Plagiarism</a:t>
            </a:r>
          </a:p>
          <a:p>
            <a:pPr marL="557213" lvl="2" indent="-257175">
              <a:spcBef>
                <a:spcPts val="450"/>
              </a:spcBef>
              <a:buFont typeface="Wingdings" pitchFamily="2" charset="2"/>
              <a:buChar char="Ø"/>
            </a:pPr>
            <a:r>
              <a:rPr lang="en-AU" altLang="en-US" sz="1800" dirty="0">
                <a:latin typeface="Helvetica" charset="0"/>
              </a:rPr>
              <a:t>Copyright</a:t>
            </a:r>
          </a:p>
          <a:p>
            <a:pPr marL="557213" lvl="2" indent="-257175">
              <a:spcBef>
                <a:spcPts val="450"/>
              </a:spcBef>
              <a:buFont typeface="Wingdings" pitchFamily="2" charset="2"/>
              <a:buChar char="Ø"/>
            </a:pPr>
            <a:r>
              <a:rPr lang="en-AU" altLang="en-US" sz="1800" dirty="0">
                <a:latin typeface="Helvetica" charset="0"/>
              </a:rPr>
              <a:t>Working with Others</a:t>
            </a:r>
          </a:p>
          <a:p>
            <a:endParaRPr lang="en-AU" dirty="0"/>
          </a:p>
        </p:txBody>
      </p:sp>
    </p:spTree>
    <p:extLst>
      <p:ext uri="{BB962C8B-B14F-4D97-AF65-F5344CB8AC3E}">
        <p14:creationId xmlns:p14="http://schemas.microsoft.com/office/powerpoint/2010/main" val="14408829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r>
              <a:rPr lang="en-US" altLang="en-US" sz="2700" dirty="0" smtClean="0">
                <a:ea typeface="Geneva" charset="0"/>
                <a:cs typeface="Geneva" charset="0"/>
              </a:rPr>
              <a:t>Features of some courses within Key </a:t>
            </a:r>
            <a:r>
              <a:rPr lang="en-US" altLang="en-US" sz="2700" smtClean="0">
                <a:ea typeface="Geneva" charset="0"/>
                <a:cs typeface="Geneva" charset="0"/>
              </a:rPr>
              <a:t>Learning Areas (KLA’s) </a:t>
            </a:r>
            <a:endParaRPr lang="en-AU" sz="2700" dirty="0"/>
          </a:p>
        </p:txBody>
      </p:sp>
    </p:spTree>
    <p:extLst>
      <p:ext uri="{BB962C8B-B14F-4D97-AF65-F5344CB8AC3E}">
        <p14:creationId xmlns:p14="http://schemas.microsoft.com/office/powerpoint/2010/main" val="20069997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309944" y="1051791"/>
            <a:ext cx="8242744" cy="558849"/>
          </a:xfrm>
        </p:spPr>
        <p:txBody>
          <a:bodyPr/>
          <a:lstStyle/>
          <a:p>
            <a:pPr algn="ctr"/>
            <a:r>
              <a:rPr lang="en-AU" altLang="en-US" sz="2100" dirty="0">
                <a:effectLst>
                  <a:outerShdw blurRad="38100" dist="38100" dir="2700000" algn="tl">
                    <a:srgbClr val="000000">
                      <a:alpha val="43137"/>
                    </a:srgbClr>
                  </a:outerShdw>
                </a:effectLst>
                <a:cs typeface="Arial" pitchFamily="34" charset="0"/>
              </a:rPr>
              <a:t>English – Year 11</a:t>
            </a:r>
            <a:endParaRPr lang="en-AU" sz="2100" dirty="0">
              <a:effectLst>
                <a:outerShdw blurRad="38100" dist="38100" dir="2700000" algn="tl">
                  <a:srgbClr val="000000">
                    <a:alpha val="43137"/>
                  </a:srgbClr>
                </a:outerShdw>
              </a:effectLst>
            </a:endParaRPr>
          </a:p>
        </p:txBody>
      </p:sp>
      <p:sp>
        <p:nvSpPr>
          <p:cNvPr id="4" name="Text Placeholder 3"/>
          <p:cNvSpPr>
            <a:spLocks noGrp="1"/>
          </p:cNvSpPr>
          <p:nvPr>
            <p:ph type="body" sz="quarter" idx="13"/>
          </p:nvPr>
        </p:nvSpPr>
        <p:spPr/>
        <p:txBody>
          <a:bodyPr/>
          <a:lstStyle/>
          <a:p>
            <a:r>
              <a:rPr lang="en-US" dirty="0"/>
              <a:t>Year 10 Subject Selection for Stage 6</a:t>
            </a:r>
          </a:p>
          <a:p>
            <a:endParaRPr lang="en-AU" dirty="0"/>
          </a:p>
        </p:txBody>
      </p:sp>
      <p:sp>
        <p:nvSpPr>
          <p:cNvPr id="3" name="Text Placeholder 2"/>
          <p:cNvSpPr>
            <a:spLocks noGrp="1"/>
          </p:cNvSpPr>
          <p:nvPr>
            <p:ph type="body" sz="quarter" idx="4294967295"/>
          </p:nvPr>
        </p:nvSpPr>
        <p:spPr>
          <a:xfrm>
            <a:off x="424952" y="1633002"/>
            <a:ext cx="8127736" cy="2873375"/>
          </a:xfrm>
          <a:prstGeom prst="rect">
            <a:avLst/>
          </a:prstGeom>
        </p:spPr>
        <p:txBody>
          <a:bodyPr/>
          <a:lstStyle/>
          <a:p>
            <a:pPr marL="257175" indent="-257175">
              <a:spcBef>
                <a:spcPts val="450"/>
              </a:spcBef>
              <a:spcAft>
                <a:spcPts val="450"/>
              </a:spcAft>
              <a:buFont typeface="Arial" panose="020B0604020202020204" pitchFamily="34" charset="0"/>
              <a:buChar char="•"/>
              <a:defRPr/>
            </a:pPr>
            <a:r>
              <a:rPr lang="en-AU" altLang="en-US" sz="2100" b="1" dirty="0">
                <a:solidFill>
                  <a:srgbClr val="280070"/>
                </a:solidFill>
                <a:latin typeface="Helvetica" pitchFamily="34" charset="0"/>
                <a:ea typeface="ＭＳ Ｐゴシック" pitchFamily="34" charset="-128"/>
                <a:cs typeface="Helvetica" pitchFamily="34" charset="0"/>
              </a:rPr>
              <a:t>English Advanced </a:t>
            </a:r>
          </a:p>
          <a:p>
            <a:pPr marL="600075" lvl="1" indent="-257175">
              <a:spcBef>
                <a:spcPts val="450"/>
              </a:spcBef>
              <a:spcAft>
                <a:spcPts val="450"/>
              </a:spcAft>
              <a:buFont typeface="Wingdings" panose="05000000000000000000" pitchFamily="2" charset="2"/>
              <a:buChar char="Ø"/>
              <a:defRPr/>
            </a:pPr>
            <a:r>
              <a:rPr lang="en-AU" altLang="en-US" dirty="0">
                <a:latin typeface="Helvetica" pitchFamily="34" charset="0"/>
                <a:ea typeface="ＭＳ Ｐゴシック" pitchFamily="34" charset="-128"/>
                <a:cs typeface="Helvetica" pitchFamily="34" charset="0"/>
              </a:rPr>
              <a:t>English Extension </a:t>
            </a:r>
            <a:r>
              <a:rPr lang="en-AU" altLang="en-US" dirty="0" smtClean="0">
                <a:latin typeface="Helvetica" pitchFamily="34" charset="0"/>
                <a:ea typeface="ＭＳ Ｐゴシック" pitchFamily="34" charset="-128"/>
                <a:cs typeface="Helvetica" pitchFamily="34" charset="0"/>
              </a:rPr>
              <a:t>1 (must </a:t>
            </a:r>
            <a:r>
              <a:rPr lang="en-AU" altLang="en-US" dirty="0">
                <a:latin typeface="Helvetica" pitchFamily="34" charset="0"/>
                <a:ea typeface="ＭＳ Ｐゴシック" pitchFamily="34" charset="-128"/>
                <a:cs typeface="Helvetica" pitchFamily="34" charset="0"/>
              </a:rPr>
              <a:t>be studied with Advanced)</a:t>
            </a:r>
          </a:p>
          <a:p>
            <a:pPr marL="257175" indent="-257175">
              <a:lnSpc>
                <a:spcPct val="150000"/>
              </a:lnSpc>
              <a:spcBef>
                <a:spcPts val="450"/>
              </a:spcBef>
              <a:spcAft>
                <a:spcPts val="450"/>
              </a:spcAft>
              <a:buFont typeface="Arial" panose="020B0604020202020204" pitchFamily="34" charset="0"/>
              <a:buChar char="•"/>
              <a:defRPr/>
            </a:pPr>
            <a:r>
              <a:rPr lang="en-AU" altLang="en-US" sz="2100" b="1" dirty="0">
                <a:latin typeface="Helvetica" pitchFamily="34" charset="0"/>
                <a:ea typeface="ＭＳ Ｐゴシック" pitchFamily="34" charset="-128"/>
                <a:cs typeface="Helvetica" pitchFamily="34" charset="0"/>
              </a:rPr>
              <a:t> </a:t>
            </a:r>
            <a:r>
              <a:rPr lang="en-AU" altLang="en-US" sz="2100" b="1" dirty="0">
                <a:solidFill>
                  <a:srgbClr val="280070"/>
                </a:solidFill>
                <a:latin typeface="Helvetica" pitchFamily="34" charset="0"/>
                <a:ea typeface="ＭＳ Ｐゴシック" pitchFamily="34" charset="-128"/>
                <a:cs typeface="Helvetica" pitchFamily="34" charset="0"/>
              </a:rPr>
              <a:t>English Standard</a:t>
            </a:r>
          </a:p>
          <a:p>
            <a:pPr marL="257175" indent="-257175">
              <a:lnSpc>
                <a:spcPct val="150000"/>
              </a:lnSpc>
              <a:spcBef>
                <a:spcPts val="450"/>
              </a:spcBef>
              <a:spcAft>
                <a:spcPts val="450"/>
              </a:spcAft>
              <a:buFont typeface="Arial" panose="020B0604020202020204" pitchFamily="34" charset="0"/>
              <a:buChar char="•"/>
              <a:defRPr/>
            </a:pPr>
            <a:r>
              <a:rPr lang="en-AU" altLang="en-US" sz="2100" b="1" dirty="0">
                <a:latin typeface="Helvetica" pitchFamily="34" charset="0"/>
                <a:ea typeface="ＭＳ Ｐゴシック" pitchFamily="34" charset="-128"/>
                <a:cs typeface="Helvetica" pitchFamily="34" charset="0"/>
              </a:rPr>
              <a:t> </a:t>
            </a:r>
            <a:r>
              <a:rPr lang="en-AU" altLang="en-US" sz="2100" b="1" dirty="0">
                <a:solidFill>
                  <a:srgbClr val="280070"/>
                </a:solidFill>
                <a:latin typeface="Helvetica" pitchFamily="34" charset="0"/>
                <a:ea typeface="ＭＳ Ｐゴシック" pitchFamily="34" charset="-128"/>
                <a:cs typeface="Helvetica" pitchFamily="34" charset="0"/>
              </a:rPr>
              <a:t>English EAL/D </a:t>
            </a:r>
            <a:r>
              <a:rPr lang="en-AU" altLang="en-US" sz="1800" dirty="0">
                <a:latin typeface="Helvetica" pitchFamily="34" charset="0"/>
                <a:ea typeface="ＭＳ Ｐゴシック" pitchFamily="34" charset="-128"/>
                <a:cs typeface="Helvetica" pitchFamily="34" charset="0"/>
              </a:rPr>
              <a:t>(English as an additional language or dialect)</a:t>
            </a:r>
          </a:p>
          <a:p>
            <a:pPr marL="257175" indent="-257175">
              <a:lnSpc>
                <a:spcPct val="150000"/>
              </a:lnSpc>
              <a:spcBef>
                <a:spcPts val="450"/>
              </a:spcBef>
              <a:spcAft>
                <a:spcPts val="450"/>
              </a:spcAft>
              <a:buClr>
                <a:schemeClr val="tx1"/>
              </a:buClr>
              <a:buFont typeface="Arial" panose="020B0604020202020204" pitchFamily="34" charset="0"/>
              <a:buChar char="•"/>
              <a:defRPr/>
            </a:pPr>
            <a:r>
              <a:rPr lang="en-AU" altLang="en-US" sz="2100" b="1" dirty="0">
                <a:latin typeface="Helvetica" pitchFamily="34" charset="0"/>
                <a:ea typeface="ＭＳ Ｐゴシック" pitchFamily="34" charset="-128"/>
                <a:cs typeface="Helvetica" pitchFamily="34" charset="0"/>
              </a:rPr>
              <a:t> </a:t>
            </a:r>
            <a:r>
              <a:rPr lang="en-AU" altLang="en-US" sz="2100" b="1" dirty="0">
                <a:solidFill>
                  <a:srgbClr val="280070"/>
                </a:solidFill>
                <a:latin typeface="Helvetica" pitchFamily="34" charset="0"/>
                <a:ea typeface="ＭＳ Ｐゴシック" pitchFamily="34" charset="-128"/>
                <a:cs typeface="Helvetica" pitchFamily="34" charset="0"/>
              </a:rPr>
              <a:t>English Studies</a:t>
            </a:r>
            <a:endParaRPr lang="en-AU" altLang="en-US" sz="2100" dirty="0">
              <a:solidFill>
                <a:srgbClr val="280070"/>
              </a:solidFill>
              <a:latin typeface="Helvetica" pitchFamily="34" charset="0"/>
              <a:ea typeface="ＭＳ Ｐゴシック" pitchFamily="34" charset="-128"/>
              <a:cs typeface="Helvetica" pitchFamily="34" charset="0"/>
            </a:endParaRPr>
          </a:p>
        </p:txBody>
      </p:sp>
    </p:spTree>
    <p:extLst>
      <p:ext uri="{BB962C8B-B14F-4D97-AF65-F5344CB8AC3E}">
        <p14:creationId xmlns:p14="http://schemas.microsoft.com/office/powerpoint/2010/main" val="36545094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309944" y="1065764"/>
            <a:ext cx="8242744" cy="558849"/>
          </a:xfrm>
        </p:spPr>
        <p:txBody>
          <a:bodyPr/>
          <a:lstStyle/>
          <a:p>
            <a:pPr algn="ctr"/>
            <a:r>
              <a:rPr lang="en-AU" sz="2400" dirty="0">
                <a:effectLst>
                  <a:outerShdw blurRad="38100" dist="38100" dir="2700000" algn="tl">
                    <a:srgbClr val="000000">
                      <a:alpha val="43137"/>
                    </a:srgbClr>
                  </a:outerShdw>
                </a:effectLst>
              </a:rPr>
              <a:t>English – Year 12</a:t>
            </a:r>
          </a:p>
        </p:txBody>
      </p:sp>
      <p:sp>
        <p:nvSpPr>
          <p:cNvPr id="4" name="Text Placeholder 3"/>
          <p:cNvSpPr>
            <a:spLocks noGrp="1"/>
          </p:cNvSpPr>
          <p:nvPr>
            <p:ph type="body" sz="quarter" idx="13"/>
          </p:nvPr>
        </p:nvSpPr>
        <p:spPr/>
        <p:txBody>
          <a:bodyPr/>
          <a:lstStyle/>
          <a:p>
            <a:r>
              <a:rPr lang="en-US" dirty="0"/>
              <a:t>Year 10 Subject Selection for Stage 6</a:t>
            </a:r>
          </a:p>
          <a:p>
            <a:endParaRPr lang="en-AU" dirty="0"/>
          </a:p>
        </p:txBody>
      </p:sp>
      <p:sp>
        <p:nvSpPr>
          <p:cNvPr id="3" name="Text Placeholder 2"/>
          <p:cNvSpPr>
            <a:spLocks noGrp="1"/>
          </p:cNvSpPr>
          <p:nvPr>
            <p:ph type="body" sz="quarter" idx="4294967295"/>
          </p:nvPr>
        </p:nvSpPr>
        <p:spPr>
          <a:xfrm>
            <a:off x="429850" y="1638140"/>
            <a:ext cx="8122838" cy="2855913"/>
          </a:xfrm>
          <a:prstGeom prst="rect">
            <a:avLst/>
          </a:prstGeom>
        </p:spPr>
        <p:txBody>
          <a:bodyPr/>
          <a:lstStyle/>
          <a:p>
            <a:pPr marL="257175" indent="-257175">
              <a:spcBef>
                <a:spcPts val="450"/>
              </a:spcBef>
              <a:spcAft>
                <a:spcPts val="450"/>
              </a:spcAft>
              <a:buFont typeface="Arial" panose="020B0604020202020204" pitchFamily="34" charset="0"/>
              <a:buChar char="•"/>
              <a:defRPr/>
            </a:pPr>
            <a:r>
              <a:rPr lang="en-AU" altLang="en-US" sz="2100" b="1" dirty="0">
                <a:solidFill>
                  <a:srgbClr val="280070"/>
                </a:solidFill>
                <a:latin typeface="Helvetica" pitchFamily="34" charset="0"/>
                <a:ea typeface="ＭＳ Ｐゴシック" pitchFamily="34" charset="-128"/>
                <a:cs typeface="Helvetica" pitchFamily="34" charset="0"/>
              </a:rPr>
              <a:t>English Advanced </a:t>
            </a:r>
          </a:p>
          <a:p>
            <a:pPr lvl="1">
              <a:spcBef>
                <a:spcPts val="450"/>
              </a:spcBef>
              <a:spcAft>
                <a:spcPts val="450"/>
              </a:spcAft>
              <a:buFont typeface="Wingdings" pitchFamily="2" charset="2"/>
              <a:buChar char="Ø"/>
            </a:pPr>
            <a:r>
              <a:rPr lang="en-AU" altLang="en-US" dirty="0">
                <a:latin typeface="Helvetica" charset="0"/>
              </a:rPr>
              <a:t>English Extension 1 (must be studied with Advanced)</a:t>
            </a:r>
          </a:p>
          <a:p>
            <a:pPr lvl="1">
              <a:spcBef>
                <a:spcPts val="450"/>
              </a:spcBef>
              <a:spcAft>
                <a:spcPts val="450"/>
              </a:spcAft>
              <a:buFont typeface="Wingdings" pitchFamily="2" charset="2"/>
              <a:buChar char="Ø"/>
            </a:pPr>
            <a:r>
              <a:rPr lang="en-AU" altLang="en-US" dirty="0">
                <a:latin typeface="Helvetica" charset="0"/>
              </a:rPr>
              <a:t>English Extension 2 (must be studied with Extension 1)</a:t>
            </a:r>
            <a:endParaRPr lang="en-AU" altLang="en-US" dirty="0">
              <a:latin typeface="Helvetica" pitchFamily="34" charset="0"/>
              <a:ea typeface="ＭＳ Ｐゴシック" pitchFamily="34" charset="-128"/>
              <a:cs typeface="Helvetica" pitchFamily="34" charset="0"/>
            </a:endParaRPr>
          </a:p>
          <a:p>
            <a:pPr marL="257175" indent="-257175">
              <a:lnSpc>
                <a:spcPct val="150000"/>
              </a:lnSpc>
              <a:spcBef>
                <a:spcPts val="450"/>
              </a:spcBef>
              <a:spcAft>
                <a:spcPts val="450"/>
              </a:spcAft>
              <a:buFont typeface="Arial" panose="020B0604020202020204" pitchFamily="34" charset="0"/>
              <a:buChar char="•"/>
              <a:defRPr/>
            </a:pPr>
            <a:r>
              <a:rPr lang="en-AU" altLang="en-US" sz="2100" b="1" dirty="0">
                <a:latin typeface="Helvetica" pitchFamily="34" charset="0"/>
                <a:ea typeface="ＭＳ Ｐゴシック" pitchFamily="34" charset="-128"/>
                <a:cs typeface="Helvetica" pitchFamily="34" charset="0"/>
              </a:rPr>
              <a:t> </a:t>
            </a:r>
            <a:r>
              <a:rPr lang="en-AU" altLang="en-US" sz="2100" b="1" dirty="0">
                <a:solidFill>
                  <a:srgbClr val="280070"/>
                </a:solidFill>
                <a:latin typeface="Helvetica" pitchFamily="34" charset="0"/>
                <a:ea typeface="ＭＳ Ｐゴシック" pitchFamily="34" charset="-128"/>
                <a:cs typeface="Helvetica" pitchFamily="34" charset="0"/>
              </a:rPr>
              <a:t>English Standard</a:t>
            </a:r>
          </a:p>
          <a:p>
            <a:pPr marL="257175" indent="-257175">
              <a:lnSpc>
                <a:spcPct val="150000"/>
              </a:lnSpc>
              <a:spcBef>
                <a:spcPts val="450"/>
              </a:spcBef>
              <a:spcAft>
                <a:spcPts val="450"/>
              </a:spcAft>
              <a:buFont typeface="Arial" panose="020B0604020202020204" pitchFamily="34" charset="0"/>
              <a:buChar char="•"/>
              <a:defRPr/>
            </a:pPr>
            <a:r>
              <a:rPr lang="en-AU" altLang="en-US" sz="2100" b="1" dirty="0">
                <a:latin typeface="Helvetica" pitchFamily="34" charset="0"/>
                <a:ea typeface="ＭＳ Ｐゴシック" pitchFamily="34" charset="-128"/>
                <a:cs typeface="Helvetica" pitchFamily="34" charset="0"/>
              </a:rPr>
              <a:t> </a:t>
            </a:r>
            <a:r>
              <a:rPr lang="en-AU" altLang="en-US" sz="2100" b="1" dirty="0">
                <a:solidFill>
                  <a:srgbClr val="280070"/>
                </a:solidFill>
                <a:latin typeface="Helvetica" pitchFamily="34" charset="0"/>
                <a:ea typeface="ＭＳ Ｐゴシック" pitchFamily="34" charset="-128"/>
                <a:cs typeface="Helvetica" pitchFamily="34" charset="0"/>
              </a:rPr>
              <a:t>English EAL/D</a:t>
            </a:r>
            <a:endParaRPr lang="en-AU" altLang="en-US" sz="2100" dirty="0">
              <a:latin typeface="Helvetica" pitchFamily="34" charset="0"/>
              <a:ea typeface="ＭＳ Ｐゴシック" pitchFamily="34" charset="-128"/>
              <a:cs typeface="Helvetica" pitchFamily="34" charset="0"/>
            </a:endParaRPr>
          </a:p>
          <a:p>
            <a:pPr marL="257175" indent="-257175">
              <a:lnSpc>
                <a:spcPct val="150000"/>
              </a:lnSpc>
              <a:spcBef>
                <a:spcPts val="450"/>
              </a:spcBef>
              <a:spcAft>
                <a:spcPts val="450"/>
              </a:spcAft>
              <a:buClr>
                <a:schemeClr val="tx1"/>
              </a:buClr>
              <a:buFont typeface="Arial" panose="020B0604020202020204" pitchFamily="34" charset="0"/>
              <a:buChar char="•"/>
              <a:defRPr/>
            </a:pPr>
            <a:r>
              <a:rPr lang="en-AU" altLang="en-US" sz="2100" b="1" dirty="0">
                <a:latin typeface="Helvetica" pitchFamily="34" charset="0"/>
                <a:ea typeface="ＭＳ Ｐゴシック" pitchFamily="34" charset="-128"/>
                <a:cs typeface="Helvetica" pitchFamily="34" charset="0"/>
              </a:rPr>
              <a:t> </a:t>
            </a:r>
            <a:r>
              <a:rPr lang="en-AU" altLang="en-US" sz="2100" b="1" dirty="0">
                <a:solidFill>
                  <a:srgbClr val="280070"/>
                </a:solidFill>
                <a:latin typeface="Helvetica" pitchFamily="34" charset="0"/>
                <a:ea typeface="ＭＳ Ｐゴシック" pitchFamily="34" charset="-128"/>
                <a:cs typeface="Helvetica" pitchFamily="34" charset="0"/>
              </a:rPr>
              <a:t>English Studies</a:t>
            </a:r>
            <a:endParaRPr lang="en-AU" altLang="en-US" sz="2100" dirty="0">
              <a:solidFill>
                <a:srgbClr val="280070"/>
              </a:solidFill>
              <a:latin typeface="Helvetica" pitchFamily="34" charset="0"/>
              <a:ea typeface="ＭＳ Ｐゴシック" pitchFamily="34" charset="-128"/>
              <a:cs typeface="Helvetica" pitchFamily="34" charset="0"/>
            </a:endParaRPr>
          </a:p>
          <a:p>
            <a:endParaRPr lang="en-AU" dirty="0"/>
          </a:p>
        </p:txBody>
      </p:sp>
    </p:spTree>
    <p:extLst>
      <p:ext uri="{BB962C8B-B14F-4D97-AF65-F5344CB8AC3E}">
        <p14:creationId xmlns:p14="http://schemas.microsoft.com/office/powerpoint/2010/main" val="31989767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309944" y="969219"/>
            <a:ext cx="8242744" cy="558849"/>
          </a:xfrm>
        </p:spPr>
        <p:txBody>
          <a:bodyPr/>
          <a:lstStyle/>
          <a:p>
            <a:pPr algn="ctr"/>
            <a:r>
              <a:rPr lang="en-AU" sz="2400" dirty="0" smtClean="0"/>
              <a:t>Creative Arts – Year 11 and Year 12</a:t>
            </a:r>
            <a:endParaRPr lang="en-AU" sz="2400" dirty="0"/>
          </a:p>
        </p:txBody>
      </p:sp>
      <p:sp>
        <p:nvSpPr>
          <p:cNvPr id="4" name="Text Placeholder 3"/>
          <p:cNvSpPr>
            <a:spLocks noGrp="1"/>
          </p:cNvSpPr>
          <p:nvPr>
            <p:ph type="body" sz="quarter" idx="13"/>
          </p:nvPr>
        </p:nvSpPr>
        <p:spPr/>
        <p:txBody>
          <a:bodyPr/>
          <a:lstStyle/>
          <a:p>
            <a:r>
              <a:rPr lang="en-US" dirty="0"/>
              <a:t>Year 10 Subject Selection for Stage 6</a:t>
            </a:r>
          </a:p>
          <a:p>
            <a:endParaRPr lang="en-AU" dirty="0"/>
          </a:p>
        </p:txBody>
      </p:sp>
      <p:sp>
        <p:nvSpPr>
          <p:cNvPr id="5" name="Rectangle 1"/>
          <p:cNvSpPr>
            <a:spLocks noGrp="1" noChangeArrowheads="1"/>
          </p:cNvSpPr>
          <p:nvPr>
            <p:ph type="body" sz="quarter" idx="4294967295"/>
          </p:nvPr>
        </p:nvSpPr>
        <p:spPr bwMode="auto">
          <a:xfrm>
            <a:off x="1129553" y="1528068"/>
            <a:ext cx="2931460"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defTabSz="914400" eaLnBrk="0" fontAlgn="base" hangingPunct="0">
              <a:lnSpc>
                <a:spcPct val="150000"/>
              </a:lnSpc>
              <a:spcBef>
                <a:spcPct val="0"/>
              </a:spcBef>
              <a:spcAft>
                <a:spcPct val="0"/>
              </a:spcAft>
            </a:pPr>
            <a:r>
              <a:rPr kumimoji="0" lang="en-US" altLang="en-US" sz="2400" b="1" i="0" u="none" strike="noStrike" cap="none" normalizeH="0" baseline="0" dirty="0" smtClean="0">
                <a:ln>
                  <a:noFill/>
                </a:ln>
                <a:solidFill>
                  <a:srgbClr val="280070"/>
                </a:solidFill>
                <a:effectLst/>
                <a:latin typeface="Helvetica" panose="020B0604020202020204" pitchFamily="34" charset="0"/>
                <a:cs typeface="Helvetica" panose="020B0604020202020204" pitchFamily="34" charset="0"/>
              </a:rPr>
              <a:t>Dance</a:t>
            </a:r>
            <a:r>
              <a:rPr kumimoji="0" lang="en-US" altLang="en-US" sz="2400" b="1" i="1" u="none" strike="noStrike" cap="none" normalizeH="0" baseline="0" dirty="0" smtClean="0">
                <a:ln>
                  <a:noFill/>
                </a:ln>
                <a:solidFill>
                  <a:srgbClr val="280070"/>
                </a:solidFill>
                <a:effectLst/>
                <a:latin typeface="Helvetica" panose="020B0604020202020204" pitchFamily="34" charset="0"/>
                <a:cs typeface="Helvetica" panose="020B0604020202020204" pitchFamily="34" charset="0"/>
              </a:rPr>
              <a:t> </a:t>
            </a:r>
            <a:endParaRPr kumimoji="0" lang="en-US" altLang="en-US" sz="2400" b="1" i="0" u="none" strike="noStrike" cap="none" normalizeH="0" baseline="0" dirty="0" smtClean="0">
              <a:ln>
                <a:noFill/>
              </a:ln>
              <a:solidFill>
                <a:srgbClr val="280070"/>
              </a:solidFill>
              <a:effectLst/>
              <a:latin typeface="Helvetica" panose="020B0604020202020204" pitchFamily="34" charset="0"/>
              <a:cs typeface="Helvetica" panose="020B0604020202020204" pitchFamily="34" charset="0"/>
            </a:endParaRPr>
          </a:p>
          <a:p>
            <a:pPr defTabSz="914400" eaLnBrk="0" fontAlgn="base" hangingPunct="0">
              <a:lnSpc>
                <a:spcPct val="150000"/>
              </a:lnSpc>
              <a:spcBef>
                <a:spcPct val="0"/>
              </a:spcBef>
              <a:spcAft>
                <a:spcPct val="0"/>
              </a:spcAft>
            </a:pPr>
            <a:r>
              <a:rPr kumimoji="0" lang="en-US" altLang="en-US" sz="2400" b="1" i="0" u="none" strike="noStrike" cap="none" normalizeH="0" baseline="0" dirty="0" smtClean="0">
                <a:ln>
                  <a:noFill/>
                </a:ln>
                <a:solidFill>
                  <a:srgbClr val="280070"/>
                </a:solidFill>
                <a:effectLst/>
                <a:latin typeface="Helvetica" panose="020B0604020202020204" pitchFamily="34" charset="0"/>
                <a:cs typeface="Helvetica" panose="020B0604020202020204" pitchFamily="34" charset="0"/>
              </a:rPr>
              <a:t>Drama</a:t>
            </a:r>
            <a:r>
              <a:rPr kumimoji="0" lang="en-US" altLang="en-US" sz="2400" b="1" i="1" u="none" strike="noStrike" cap="none" normalizeH="0" baseline="0" dirty="0" smtClean="0">
                <a:ln>
                  <a:noFill/>
                </a:ln>
                <a:solidFill>
                  <a:srgbClr val="280070"/>
                </a:solidFill>
                <a:effectLst/>
                <a:latin typeface="Helvetica" panose="020B0604020202020204" pitchFamily="34" charset="0"/>
                <a:cs typeface="Helvetica" panose="020B0604020202020204" pitchFamily="34" charset="0"/>
              </a:rPr>
              <a:t> </a:t>
            </a:r>
            <a:endParaRPr kumimoji="0" lang="en-US" altLang="en-US" sz="2400" b="1" i="0" u="none" strike="noStrike" cap="none" normalizeH="0" baseline="0" dirty="0" smtClean="0">
              <a:ln>
                <a:noFill/>
              </a:ln>
              <a:solidFill>
                <a:srgbClr val="280070"/>
              </a:solidFill>
              <a:effectLst/>
              <a:latin typeface="Helvetica" panose="020B0604020202020204" pitchFamily="34" charset="0"/>
              <a:cs typeface="Helvetica" panose="020B0604020202020204" pitchFamily="34" charset="0"/>
            </a:endParaRPr>
          </a:p>
          <a:p>
            <a:pPr defTabSz="914400" eaLnBrk="0" fontAlgn="base" hangingPunct="0">
              <a:lnSpc>
                <a:spcPct val="150000"/>
              </a:lnSpc>
              <a:spcBef>
                <a:spcPct val="0"/>
              </a:spcBef>
              <a:spcAft>
                <a:spcPct val="0"/>
              </a:spcAft>
            </a:pPr>
            <a:r>
              <a:rPr kumimoji="0" lang="en-US" altLang="en-US" sz="2400" b="1" i="0" u="none" strike="noStrike" cap="none" normalizeH="0" baseline="0" dirty="0" smtClean="0">
                <a:ln>
                  <a:noFill/>
                </a:ln>
                <a:solidFill>
                  <a:srgbClr val="280070"/>
                </a:solidFill>
                <a:effectLst/>
                <a:latin typeface="Helvetica" panose="020B0604020202020204" pitchFamily="34" charset="0"/>
                <a:cs typeface="Helvetica" panose="020B0604020202020204" pitchFamily="34" charset="0"/>
              </a:rPr>
              <a:t>Music 1</a:t>
            </a:r>
            <a:r>
              <a:rPr kumimoji="0" lang="en-US" altLang="en-US" sz="2400" b="1" i="1" u="none" strike="noStrike" cap="none" normalizeH="0" baseline="0" dirty="0" smtClean="0">
                <a:ln>
                  <a:noFill/>
                </a:ln>
                <a:solidFill>
                  <a:srgbClr val="280070"/>
                </a:solidFill>
                <a:effectLst/>
                <a:latin typeface="Helvetica" panose="020B0604020202020204" pitchFamily="34" charset="0"/>
                <a:cs typeface="Helvetica" panose="020B0604020202020204" pitchFamily="34" charset="0"/>
              </a:rPr>
              <a:t> </a:t>
            </a:r>
            <a:r>
              <a:rPr kumimoji="0" lang="en-US" altLang="en-US" sz="2400" b="1" i="0" u="none" strike="noStrike" cap="none" normalizeH="0" baseline="0" dirty="0" smtClean="0">
                <a:ln>
                  <a:noFill/>
                </a:ln>
                <a:solidFill>
                  <a:srgbClr val="280070"/>
                </a:solidFill>
                <a:effectLst/>
                <a:latin typeface="Helvetica" panose="020B0604020202020204" pitchFamily="34" charset="0"/>
                <a:cs typeface="Helvetica" panose="020B0604020202020204" pitchFamily="34" charset="0"/>
              </a:rPr>
              <a:t> </a:t>
            </a:r>
          </a:p>
          <a:p>
            <a:pPr defTabSz="914400" eaLnBrk="0" fontAlgn="base" hangingPunct="0">
              <a:lnSpc>
                <a:spcPct val="150000"/>
              </a:lnSpc>
              <a:spcBef>
                <a:spcPct val="0"/>
              </a:spcBef>
              <a:spcAft>
                <a:spcPct val="0"/>
              </a:spcAft>
            </a:pPr>
            <a:r>
              <a:rPr kumimoji="0" lang="en-US" altLang="en-US" sz="2400" b="1" i="0" u="none" strike="noStrike" cap="none" normalizeH="0" baseline="0" dirty="0" smtClean="0">
                <a:ln>
                  <a:noFill/>
                </a:ln>
                <a:solidFill>
                  <a:srgbClr val="280070"/>
                </a:solidFill>
                <a:effectLst/>
                <a:latin typeface="Helvetica" panose="020B0604020202020204" pitchFamily="34" charset="0"/>
                <a:cs typeface="Helvetica" panose="020B0604020202020204" pitchFamily="34" charset="0"/>
              </a:rPr>
              <a:t>Music 2</a:t>
            </a:r>
            <a:r>
              <a:rPr kumimoji="0" lang="en-US" altLang="en-US" sz="2400" b="1" i="1" u="none" strike="noStrike" cap="none" normalizeH="0" baseline="0" dirty="0" smtClean="0">
                <a:ln>
                  <a:noFill/>
                </a:ln>
                <a:solidFill>
                  <a:srgbClr val="280070"/>
                </a:solidFill>
                <a:effectLst/>
                <a:latin typeface="Helvetica" panose="020B0604020202020204" pitchFamily="34" charset="0"/>
                <a:cs typeface="Helvetica" panose="020B0604020202020204" pitchFamily="34" charset="0"/>
              </a:rPr>
              <a:t> </a:t>
            </a:r>
            <a:endParaRPr kumimoji="0" lang="en-US" altLang="en-US" sz="2400" b="1" i="0" u="none" strike="noStrike" cap="none" normalizeH="0" baseline="0" dirty="0" smtClean="0">
              <a:ln>
                <a:noFill/>
              </a:ln>
              <a:solidFill>
                <a:srgbClr val="280070"/>
              </a:solidFill>
              <a:effectLst/>
              <a:latin typeface="Helvetica" panose="020B0604020202020204" pitchFamily="34" charset="0"/>
              <a:cs typeface="Helvetica" panose="020B0604020202020204" pitchFamily="34" charset="0"/>
            </a:endParaRPr>
          </a:p>
          <a:p>
            <a:pPr defTabSz="914400" eaLnBrk="0" fontAlgn="base" hangingPunct="0">
              <a:lnSpc>
                <a:spcPct val="150000"/>
              </a:lnSpc>
              <a:spcBef>
                <a:spcPct val="0"/>
              </a:spcBef>
              <a:spcAft>
                <a:spcPct val="0"/>
              </a:spcAft>
            </a:pPr>
            <a:r>
              <a:rPr kumimoji="0" lang="en-US" altLang="en-US" sz="2400" b="1" i="0" u="none" strike="noStrike" cap="none" normalizeH="0" baseline="0" dirty="0" smtClean="0">
                <a:ln>
                  <a:noFill/>
                </a:ln>
                <a:solidFill>
                  <a:srgbClr val="280070"/>
                </a:solidFill>
                <a:effectLst/>
                <a:latin typeface="Helvetica" panose="020B0604020202020204" pitchFamily="34" charset="0"/>
                <a:cs typeface="Helvetica" panose="020B0604020202020204" pitchFamily="34" charset="0"/>
              </a:rPr>
              <a:t>Visual Arts</a:t>
            </a:r>
          </a:p>
        </p:txBody>
      </p:sp>
      <p:sp>
        <p:nvSpPr>
          <p:cNvPr id="6" name="Rectangle 5"/>
          <p:cNvSpPr/>
          <p:nvPr/>
        </p:nvSpPr>
        <p:spPr>
          <a:xfrm>
            <a:off x="4417321" y="1652759"/>
            <a:ext cx="3854824" cy="1477328"/>
          </a:xfrm>
          <a:prstGeom prst="rect">
            <a:avLst/>
          </a:prstGeom>
        </p:spPr>
        <p:txBody>
          <a:bodyPr wrap="square">
            <a:spAutoFit/>
          </a:bodyPr>
          <a:lstStyle/>
          <a:p>
            <a:pPr marL="342900" indent="-342900" defTabSz="914400" eaLnBrk="0" fontAlgn="base" hangingPunct="0">
              <a:spcBef>
                <a:spcPct val="0"/>
              </a:spcBef>
              <a:spcAft>
                <a:spcPct val="0"/>
              </a:spcAft>
              <a:buFont typeface="Arial" panose="020B0604020202020204" pitchFamily="34" charset="0"/>
              <a:buChar char="•"/>
            </a:pPr>
            <a:r>
              <a:rPr lang="en-US" altLang="en-US" sz="2000" b="1" dirty="0" smtClean="0">
                <a:solidFill>
                  <a:srgbClr val="280070"/>
                </a:solidFill>
                <a:latin typeface="Helvetica" panose="020B0604020202020204" pitchFamily="34" charset="0"/>
                <a:cs typeface="Helvetica" panose="020B0604020202020204" pitchFamily="34" charset="0"/>
              </a:rPr>
              <a:t>Music Extension</a:t>
            </a:r>
            <a:r>
              <a:rPr lang="en-US" altLang="en-US" sz="2000" b="1" i="1" dirty="0" smtClean="0">
                <a:solidFill>
                  <a:srgbClr val="280070"/>
                </a:solidFill>
                <a:latin typeface="Helvetica" panose="020B0604020202020204" pitchFamily="34" charset="0"/>
                <a:cs typeface="Helvetica" panose="020B0604020202020204" pitchFamily="34" charset="0"/>
              </a:rPr>
              <a:t> </a:t>
            </a:r>
            <a:r>
              <a:rPr lang="en-US" altLang="en-US" sz="2000" b="1" dirty="0" smtClean="0">
                <a:solidFill>
                  <a:srgbClr val="280070"/>
                </a:solidFill>
                <a:latin typeface="Helvetica" panose="020B0604020202020204" pitchFamily="34" charset="0"/>
                <a:cs typeface="Helvetica" panose="020B0604020202020204" pitchFamily="34" charset="0"/>
              </a:rPr>
              <a:t>- Year 12 only</a:t>
            </a:r>
            <a:r>
              <a:rPr lang="en-US" altLang="en-US" sz="2000" dirty="0" smtClean="0">
                <a:latin typeface="Helvetica" panose="020B0604020202020204" pitchFamily="34" charset="0"/>
                <a:cs typeface="Helvetica" panose="020B0604020202020204" pitchFamily="34" charset="0"/>
              </a:rPr>
              <a:t> </a:t>
            </a:r>
            <a:r>
              <a:rPr lang="en-US" altLang="en-US" sz="1800" dirty="0">
                <a:latin typeface="Helvetica" panose="020B0604020202020204" pitchFamily="34" charset="0"/>
                <a:cs typeface="Helvetica" panose="020B0604020202020204" pitchFamily="34" charset="0"/>
              </a:rPr>
              <a:t>(</a:t>
            </a:r>
            <a:r>
              <a:rPr lang="en-AU" sz="1800" dirty="0">
                <a:latin typeface="Helvetica" panose="020B0604020202020204" pitchFamily="34" charset="0"/>
                <a:cs typeface="Helvetica" panose="020B0604020202020204" pitchFamily="34" charset="0"/>
              </a:rPr>
              <a:t>Study of </a:t>
            </a:r>
            <a:r>
              <a:rPr lang="en-AU" sz="1800" b="1" dirty="0" smtClean="0">
                <a:latin typeface="Helvetica" panose="020B0604020202020204" pitchFamily="34" charset="0"/>
                <a:cs typeface="Helvetica" panose="020B0604020202020204" pitchFamily="34" charset="0"/>
              </a:rPr>
              <a:t>Music 2</a:t>
            </a:r>
            <a:r>
              <a:rPr lang="en-AU" sz="1800" dirty="0" smtClean="0">
                <a:latin typeface="Helvetica" panose="020B0604020202020204" pitchFamily="34" charset="0"/>
                <a:cs typeface="Helvetica" panose="020B0604020202020204" pitchFamily="34" charset="0"/>
              </a:rPr>
              <a:t> </a:t>
            </a:r>
            <a:r>
              <a:rPr lang="en-AU" sz="1800" dirty="0">
                <a:latin typeface="Helvetica" panose="020B0604020202020204" pitchFamily="34" charset="0"/>
                <a:cs typeface="Helvetica" panose="020B0604020202020204" pitchFamily="34" charset="0"/>
              </a:rPr>
              <a:t>in Year 11 and continue the study of </a:t>
            </a:r>
            <a:r>
              <a:rPr lang="en-AU" sz="1800" b="1" dirty="0" smtClean="0">
                <a:latin typeface="Helvetica" panose="020B0604020202020204" pitchFamily="34" charset="0"/>
                <a:cs typeface="Helvetica" panose="020B0604020202020204" pitchFamily="34" charset="0"/>
              </a:rPr>
              <a:t>Music 2 </a:t>
            </a:r>
            <a:r>
              <a:rPr lang="en-AU" sz="1800" dirty="0" smtClean="0">
                <a:latin typeface="Helvetica" panose="020B0604020202020204" pitchFamily="34" charset="0"/>
                <a:cs typeface="Helvetica" panose="020B0604020202020204" pitchFamily="34" charset="0"/>
              </a:rPr>
              <a:t>throughout Year 12).</a:t>
            </a:r>
          </a:p>
          <a:p>
            <a:pPr marL="285750" lvl="0" indent="-285750" defTabSz="914400" eaLnBrk="0" fontAlgn="base" hangingPunct="0">
              <a:spcBef>
                <a:spcPct val="0"/>
              </a:spcBef>
              <a:spcAft>
                <a:spcPct val="0"/>
              </a:spcAft>
              <a:buFont typeface="Arial" panose="020B0604020202020204" pitchFamily="34" charset="0"/>
              <a:buChar char="•"/>
            </a:pPr>
            <a:endParaRPr lang="en-US" altLang="en-US" sz="1400" dirty="0">
              <a:latin typeface="Arial" panose="020B0604020202020204" pitchFamily="34" charset="0"/>
            </a:endParaRPr>
          </a:p>
        </p:txBody>
      </p:sp>
    </p:spTree>
    <p:extLst>
      <p:ext uri="{BB962C8B-B14F-4D97-AF65-F5344CB8AC3E}">
        <p14:creationId xmlns:p14="http://schemas.microsoft.com/office/powerpoint/2010/main" val="9028514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pPr algn="ctr"/>
            <a:r>
              <a:rPr lang="en-US" sz="2400" dirty="0">
                <a:effectLst>
                  <a:outerShdw blurRad="38100" dist="38100" dir="2700000" algn="tl">
                    <a:srgbClr val="000000">
                      <a:alpha val="43137"/>
                    </a:srgbClr>
                  </a:outerShdw>
                </a:effectLst>
              </a:rPr>
              <a:t>Purpose of this presentation</a:t>
            </a:r>
          </a:p>
        </p:txBody>
      </p:sp>
      <p:sp>
        <p:nvSpPr>
          <p:cNvPr id="4" name="Text Placeholder 3"/>
          <p:cNvSpPr>
            <a:spLocks noGrp="1"/>
          </p:cNvSpPr>
          <p:nvPr>
            <p:ph type="body" sz="quarter" idx="13"/>
          </p:nvPr>
        </p:nvSpPr>
        <p:spPr/>
        <p:txBody>
          <a:bodyPr/>
          <a:lstStyle/>
          <a:p>
            <a:r>
              <a:rPr lang="en-US" dirty="0" smtClean="0"/>
              <a:t>Year 10 Subject Selection for Stage 6</a:t>
            </a:r>
            <a:endParaRPr lang="en-US" dirty="0"/>
          </a:p>
        </p:txBody>
      </p:sp>
      <p:sp>
        <p:nvSpPr>
          <p:cNvPr id="3" name="Text Placeholder 2"/>
          <p:cNvSpPr>
            <a:spLocks noGrp="1"/>
          </p:cNvSpPr>
          <p:nvPr>
            <p:ph type="body" sz="quarter" idx="4294967295"/>
          </p:nvPr>
        </p:nvSpPr>
        <p:spPr>
          <a:xfrm>
            <a:off x="523113" y="1959414"/>
            <a:ext cx="8029575" cy="2416175"/>
          </a:xfrm>
          <a:prstGeom prst="rect">
            <a:avLst/>
          </a:prstGeom>
        </p:spPr>
        <p:txBody>
          <a:bodyPr/>
          <a:lstStyle/>
          <a:p>
            <a:pPr marL="0" indent="0" algn="ctr">
              <a:lnSpc>
                <a:spcPct val="150000"/>
              </a:lnSpc>
              <a:buNone/>
            </a:pPr>
            <a:r>
              <a:rPr lang="en-US" sz="2100" dirty="0"/>
              <a:t>This presentation has been developed to assist schools to provide relevant NSW Education Standards Authority (NESA) information to </a:t>
            </a:r>
            <a:endParaRPr lang="en-US" sz="2100" dirty="0" smtClean="0"/>
          </a:p>
          <a:p>
            <a:pPr marL="0" indent="0" algn="ctr">
              <a:lnSpc>
                <a:spcPct val="150000"/>
              </a:lnSpc>
              <a:buNone/>
            </a:pPr>
            <a:r>
              <a:rPr lang="en-US" sz="2100" dirty="0" smtClean="0"/>
              <a:t>Year </a:t>
            </a:r>
            <a:r>
              <a:rPr lang="en-US" sz="2100" dirty="0"/>
              <a:t>10 students and their parents. </a:t>
            </a:r>
          </a:p>
        </p:txBody>
      </p:sp>
    </p:spTree>
    <p:extLst>
      <p:ext uri="{BB962C8B-B14F-4D97-AF65-F5344CB8AC3E}">
        <p14:creationId xmlns:p14="http://schemas.microsoft.com/office/powerpoint/2010/main" val="15511709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 y="969219"/>
            <a:ext cx="9206753" cy="558849"/>
          </a:xfrm>
        </p:spPr>
        <p:txBody>
          <a:bodyPr/>
          <a:lstStyle/>
          <a:p>
            <a:pPr algn="ctr"/>
            <a:r>
              <a:rPr lang="en-AU" sz="2200" dirty="0"/>
              <a:t>Human Society and Its Environment (HSIE</a:t>
            </a:r>
            <a:r>
              <a:rPr lang="en-AU" sz="2200" dirty="0" smtClean="0"/>
              <a:t>) - Year 11 and Year 12 </a:t>
            </a:r>
            <a:endParaRPr lang="en-AU" sz="2200" dirty="0"/>
          </a:p>
        </p:txBody>
      </p:sp>
      <p:sp>
        <p:nvSpPr>
          <p:cNvPr id="4" name="Text Placeholder 3"/>
          <p:cNvSpPr>
            <a:spLocks noGrp="1"/>
          </p:cNvSpPr>
          <p:nvPr>
            <p:ph type="body" sz="quarter" idx="13"/>
          </p:nvPr>
        </p:nvSpPr>
        <p:spPr/>
        <p:txBody>
          <a:bodyPr/>
          <a:lstStyle/>
          <a:p>
            <a:r>
              <a:rPr lang="en-US" dirty="0"/>
              <a:t>Year 10 Subject Selection for Stage 6</a:t>
            </a:r>
          </a:p>
          <a:p>
            <a:endParaRPr lang="en-AU" dirty="0"/>
          </a:p>
        </p:txBody>
      </p:sp>
      <p:sp>
        <p:nvSpPr>
          <p:cNvPr id="5" name="Rectangle 1"/>
          <p:cNvSpPr>
            <a:spLocks noGrp="1" noChangeArrowheads="1"/>
          </p:cNvSpPr>
          <p:nvPr>
            <p:ph type="body" sz="quarter" idx="4294967295"/>
          </p:nvPr>
        </p:nvSpPr>
        <p:spPr bwMode="auto">
          <a:xfrm>
            <a:off x="553944" y="1641612"/>
            <a:ext cx="2693366" cy="2400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eaLnBrk="0" fontAlgn="base" hangingPunct="0">
              <a:lnSpc>
                <a:spcPct val="150000"/>
              </a:lnSpc>
              <a:spcBef>
                <a:spcPct val="0"/>
              </a:spcBef>
              <a:spcAft>
                <a:spcPct val="0"/>
              </a:spcAft>
            </a:pPr>
            <a:r>
              <a:rPr kumimoji="0" lang="en-US" altLang="en-US" sz="2000" b="1" i="0" u="none" strike="noStrike" cap="none" normalizeH="0" baseline="0" dirty="0" smtClean="0">
                <a:ln>
                  <a:noFill/>
                </a:ln>
                <a:solidFill>
                  <a:srgbClr val="280070"/>
                </a:solidFill>
                <a:effectLst/>
                <a:latin typeface="Helvetica" panose="020B0604020202020204" pitchFamily="34" charset="0"/>
                <a:cs typeface="Helvetica" panose="020B0604020202020204" pitchFamily="34" charset="0"/>
              </a:rPr>
              <a:t>Aboriginal Studies</a:t>
            </a:r>
            <a:r>
              <a:rPr kumimoji="0" lang="en-US" altLang="en-US" sz="2000" b="1" i="1" u="none" strike="noStrike" cap="none" normalizeH="0" baseline="0" dirty="0" smtClean="0">
                <a:ln>
                  <a:noFill/>
                </a:ln>
                <a:solidFill>
                  <a:srgbClr val="280070"/>
                </a:solidFill>
                <a:effectLst/>
                <a:latin typeface="Helvetica" panose="020B0604020202020204" pitchFamily="34" charset="0"/>
                <a:cs typeface="Helvetica" panose="020B0604020202020204" pitchFamily="34" charset="0"/>
              </a:rPr>
              <a:t> </a:t>
            </a:r>
            <a:endParaRPr kumimoji="0" lang="en-US" altLang="en-US" sz="2000" b="1" i="0" u="none" strike="noStrike" cap="none" normalizeH="0" baseline="0" dirty="0" smtClean="0">
              <a:ln>
                <a:noFill/>
              </a:ln>
              <a:solidFill>
                <a:srgbClr val="280070"/>
              </a:solidFill>
              <a:effectLst/>
              <a:latin typeface="Helvetica" panose="020B0604020202020204" pitchFamily="34" charset="0"/>
              <a:cs typeface="Helvetica" panose="020B0604020202020204" pitchFamily="34" charset="0"/>
            </a:endParaRPr>
          </a:p>
          <a:p>
            <a:pPr defTabSz="914400" eaLnBrk="0" fontAlgn="base" hangingPunct="0">
              <a:lnSpc>
                <a:spcPct val="150000"/>
              </a:lnSpc>
              <a:spcBef>
                <a:spcPct val="0"/>
              </a:spcBef>
              <a:spcAft>
                <a:spcPct val="0"/>
              </a:spcAft>
            </a:pPr>
            <a:r>
              <a:rPr kumimoji="0" lang="en-US" altLang="en-US" sz="2000" b="1" i="0" u="none" strike="noStrike" cap="none" normalizeH="0" baseline="0" dirty="0" smtClean="0">
                <a:ln>
                  <a:noFill/>
                </a:ln>
                <a:solidFill>
                  <a:srgbClr val="280070"/>
                </a:solidFill>
                <a:effectLst/>
                <a:latin typeface="Helvetica" panose="020B0604020202020204" pitchFamily="34" charset="0"/>
                <a:cs typeface="Helvetica" panose="020B0604020202020204" pitchFamily="34" charset="0"/>
              </a:rPr>
              <a:t>Ancient History</a:t>
            </a:r>
            <a:r>
              <a:rPr kumimoji="0" lang="en-US" altLang="en-US" sz="2000" b="1" i="1" u="none" strike="noStrike" cap="none" normalizeH="0" baseline="0" dirty="0" smtClean="0">
                <a:ln>
                  <a:noFill/>
                </a:ln>
                <a:solidFill>
                  <a:srgbClr val="280070"/>
                </a:solidFill>
                <a:effectLst/>
                <a:latin typeface="Helvetica" panose="020B0604020202020204" pitchFamily="34" charset="0"/>
                <a:cs typeface="Helvetica" panose="020B0604020202020204" pitchFamily="34" charset="0"/>
              </a:rPr>
              <a:t> </a:t>
            </a:r>
            <a:endParaRPr kumimoji="0" lang="en-US" altLang="en-US" sz="2000" b="1" i="0" u="none" strike="noStrike" cap="none" normalizeH="0" baseline="0" dirty="0" smtClean="0">
              <a:ln>
                <a:noFill/>
              </a:ln>
              <a:solidFill>
                <a:srgbClr val="280070"/>
              </a:solidFill>
              <a:effectLst/>
              <a:latin typeface="Helvetica" panose="020B0604020202020204" pitchFamily="34" charset="0"/>
              <a:cs typeface="Helvetica" panose="020B0604020202020204" pitchFamily="34" charset="0"/>
            </a:endParaRPr>
          </a:p>
          <a:p>
            <a:pPr defTabSz="914400" eaLnBrk="0" fontAlgn="base" hangingPunct="0">
              <a:lnSpc>
                <a:spcPct val="150000"/>
              </a:lnSpc>
              <a:spcBef>
                <a:spcPct val="0"/>
              </a:spcBef>
              <a:spcAft>
                <a:spcPct val="0"/>
              </a:spcAft>
            </a:pPr>
            <a:r>
              <a:rPr kumimoji="0" lang="en-US" altLang="en-US" sz="2000" b="1" i="0" u="none" strike="noStrike" cap="none" normalizeH="0" baseline="0" dirty="0" smtClean="0">
                <a:ln>
                  <a:noFill/>
                </a:ln>
                <a:solidFill>
                  <a:srgbClr val="280070"/>
                </a:solidFill>
                <a:effectLst/>
                <a:latin typeface="Helvetica" panose="020B0604020202020204" pitchFamily="34" charset="0"/>
                <a:cs typeface="Helvetica" panose="020B0604020202020204" pitchFamily="34" charset="0"/>
              </a:rPr>
              <a:t>Business Studies</a:t>
            </a:r>
            <a:r>
              <a:rPr kumimoji="0" lang="en-US" altLang="en-US" sz="2000" b="1" i="1" u="none" strike="noStrike" cap="none" normalizeH="0" baseline="0" dirty="0" smtClean="0">
                <a:ln>
                  <a:noFill/>
                </a:ln>
                <a:solidFill>
                  <a:srgbClr val="280070"/>
                </a:solidFill>
                <a:effectLst/>
                <a:latin typeface="Helvetica" panose="020B0604020202020204" pitchFamily="34" charset="0"/>
                <a:cs typeface="Helvetica" panose="020B0604020202020204" pitchFamily="34" charset="0"/>
              </a:rPr>
              <a:t> </a:t>
            </a:r>
            <a:endParaRPr kumimoji="0" lang="en-US" altLang="en-US" sz="2000" b="1" i="0" u="none" strike="noStrike" cap="none" normalizeH="0" baseline="0" dirty="0" smtClean="0">
              <a:ln>
                <a:noFill/>
              </a:ln>
              <a:solidFill>
                <a:srgbClr val="280070"/>
              </a:solidFill>
              <a:effectLst/>
              <a:latin typeface="Helvetica" panose="020B0604020202020204" pitchFamily="34" charset="0"/>
              <a:cs typeface="Helvetica" panose="020B0604020202020204" pitchFamily="34" charset="0"/>
            </a:endParaRPr>
          </a:p>
          <a:p>
            <a:pPr defTabSz="914400" eaLnBrk="0" fontAlgn="base" hangingPunct="0">
              <a:lnSpc>
                <a:spcPct val="150000"/>
              </a:lnSpc>
              <a:spcBef>
                <a:spcPct val="0"/>
              </a:spcBef>
              <a:spcAft>
                <a:spcPct val="0"/>
              </a:spcAft>
            </a:pPr>
            <a:r>
              <a:rPr kumimoji="0" lang="en-US" altLang="en-US" sz="2000" b="1" i="0" u="none" strike="noStrike" cap="none" normalizeH="0" baseline="0" dirty="0" smtClean="0">
                <a:ln>
                  <a:noFill/>
                </a:ln>
                <a:solidFill>
                  <a:srgbClr val="280070"/>
                </a:solidFill>
                <a:effectLst/>
                <a:latin typeface="Helvetica" panose="020B0604020202020204" pitchFamily="34" charset="0"/>
                <a:cs typeface="Helvetica" panose="020B0604020202020204" pitchFamily="34" charset="0"/>
              </a:rPr>
              <a:t>Economics</a:t>
            </a:r>
            <a:r>
              <a:rPr kumimoji="0" lang="en-US" altLang="en-US" sz="2000" b="1" i="1" u="none" strike="noStrike" cap="none" normalizeH="0" baseline="0" dirty="0" smtClean="0">
                <a:ln>
                  <a:noFill/>
                </a:ln>
                <a:solidFill>
                  <a:srgbClr val="280070"/>
                </a:solidFill>
                <a:effectLst/>
                <a:latin typeface="Helvetica" panose="020B0604020202020204" pitchFamily="34" charset="0"/>
                <a:cs typeface="Helvetica" panose="020B0604020202020204" pitchFamily="34" charset="0"/>
              </a:rPr>
              <a:t> </a:t>
            </a:r>
            <a:endParaRPr kumimoji="0" lang="en-US" altLang="en-US" sz="2000" b="1" i="0" u="none" strike="noStrike" cap="none" normalizeH="0" baseline="0" dirty="0" smtClean="0">
              <a:ln>
                <a:noFill/>
              </a:ln>
              <a:solidFill>
                <a:srgbClr val="280070"/>
              </a:solidFill>
              <a:effectLst/>
              <a:latin typeface="Helvetica" panose="020B0604020202020204" pitchFamily="34" charset="0"/>
              <a:cs typeface="Helvetica" panose="020B0604020202020204" pitchFamily="34" charset="0"/>
            </a:endParaRPr>
          </a:p>
          <a:p>
            <a:pPr defTabSz="914400" eaLnBrk="0" fontAlgn="base" hangingPunct="0">
              <a:lnSpc>
                <a:spcPct val="150000"/>
              </a:lnSpc>
              <a:spcBef>
                <a:spcPct val="0"/>
              </a:spcBef>
              <a:spcAft>
                <a:spcPct val="0"/>
              </a:spcAft>
            </a:pPr>
            <a:r>
              <a:rPr kumimoji="0" lang="en-US" altLang="en-US" sz="2000" b="1" i="0" u="none" strike="noStrike" cap="none" normalizeH="0" baseline="0" dirty="0" smtClean="0">
                <a:ln>
                  <a:noFill/>
                </a:ln>
                <a:solidFill>
                  <a:srgbClr val="280070"/>
                </a:solidFill>
                <a:effectLst/>
                <a:latin typeface="Helvetica" panose="020B0604020202020204" pitchFamily="34" charset="0"/>
                <a:cs typeface="Helvetica" panose="020B0604020202020204" pitchFamily="34" charset="0"/>
              </a:rPr>
              <a:t>Geography</a:t>
            </a:r>
            <a:r>
              <a:rPr kumimoji="0" lang="en-US" altLang="en-US" sz="2000" b="0" i="1" u="none" strike="noStrike" cap="none" normalizeH="0" baseline="0" dirty="0" smtClean="0">
                <a:ln>
                  <a:noFill/>
                </a:ln>
                <a:solidFill>
                  <a:schemeClr val="tx1"/>
                </a:solidFill>
                <a:effectLst/>
                <a:latin typeface="Helvetica" panose="020B0604020202020204" pitchFamily="34" charset="0"/>
                <a:cs typeface="Helvetica" panose="020B0604020202020204" pitchFamily="34" charset="0"/>
              </a:rPr>
              <a:t> </a:t>
            </a:r>
            <a:endParaRPr kumimoji="0" lang="en-US" altLang="en-US" sz="2000" b="0" i="0" u="none" strike="noStrike" cap="none" normalizeH="0" baseline="0" dirty="0" smtClean="0">
              <a:ln>
                <a:noFill/>
              </a:ln>
              <a:solidFill>
                <a:schemeClr val="tx1"/>
              </a:solidFill>
              <a:effectLst/>
              <a:latin typeface="Helvetica" panose="020B0604020202020204" pitchFamily="34" charset="0"/>
              <a:cs typeface="Helvetica" panose="020B0604020202020204" pitchFamily="34" charset="0"/>
            </a:endParaRPr>
          </a:p>
        </p:txBody>
      </p:sp>
      <p:sp>
        <p:nvSpPr>
          <p:cNvPr id="6" name="Rectangle 5"/>
          <p:cNvSpPr/>
          <p:nvPr/>
        </p:nvSpPr>
        <p:spPr>
          <a:xfrm>
            <a:off x="4616823" y="1445020"/>
            <a:ext cx="4312023" cy="2400657"/>
          </a:xfrm>
          <a:prstGeom prst="rect">
            <a:avLst/>
          </a:prstGeom>
        </p:spPr>
        <p:txBody>
          <a:bodyPr wrap="square">
            <a:spAutoFit/>
          </a:bodyPr>
          <a:lstStyle/>
          <a:p>
            <a:pPr marL="342900" lvl="0" indent="-342900" defTabSz="914400" eaLnBrk="0" fontAlgn="base" hangingPunct="0">
              <a:lnSpc>
                <a:spcPct val="150000"/>
              </a:lnSpc>
              <a:spcBef>
                <a:spcPct val="0"/>
              </a:spcBef>
              <a:spcAft>
                <a:spcPct val="0"/>
              </a:spcAft>
              <a:buFont typeface="Arial" panose="020B0604020202020204" pitchFamily="34" charset="0"/>
              <a:buChar char="•"/>
            </a:pPr>
            <a:r>
              <a:rPr lang="en-US" altLang="en-US" sz="2000" b="1" dirty="0">
                <a:solidFill>
                  <a:srgbClr val="280070"/>
                </a:solidFill>
                <a:latin typeface="Helvetica" panose="020B0604020202020204" pitchFamily="34" charset="0"/>
                <a:cs typeface="Helvetica" panose="020B0604020202020204" pitchFamily="34" charset="0"/>
              </a:rPr>
              <a:t>Legal Studies</a:t>
            </a:r>
            <a:endParaRPr lang="en-US" altLang="en-US" sz="2000" b="1" dirty="0" smtClean="0">
              <a:solidFill>
                <a:srgbClr val="280070"/>
              </a:solidFill>
              <a:latin typeface="Helvetica" panose="020B0604020202020204" pitchFamily="34" charset="0"/>
              <a:cs typeface="Helvetica" panose="020B0604020202020204" pitchFamily="34" charset="0"/>
            </a:endParaRPr>
          </a:p>
          <a:p>
            <a:pPr marL="342900" lvl="0" indent="-342900" defTabSz="914400" eaLnBrk="0" fontAlgn="base" hangingPunct="0">
              <a:lnSpc>
                <a:spcPct val="150000"/>
              </a:lnSpc>
              <a:spcBef>
                <a:spcPct val="0"/>
              </a:spcBef>
              <a:spcAft>
                <a:spcPct val="0"/>
              </a:spcAft>
              <a:buFont typeface="Arial" panose="020B0604020202020204" pitchFamily="34" charset="0"/>
              <a:buChar char="•"/>
            </a:pPr>
            <a:r>
              <a:rPr lang="en-US" altLang="en-US" sz="2000" b="1" dirty="0" smtClean="0">
                <a:solidFill>
                  <a:srgbClr val="280070"/>
                </a:solidFill>
                <a:latin typeface="Helvetica" panose="020B0604020202020204" pitchFamily="34" charset="0"/>
                <a:cs typeface="Helvetica" panose="020B0604020202020204" pitchFamily="34" charset="0"/>
              </a:rPr>
              <a:t>Modern </a:t>
            </a:r>
            <a:r>
              <a:rPr lang="en-US" altLang="en-US" sz="2000" b="1" dirty="0">
                <a:solidFill>
                  <a:srgbClr val="280070"/>
                </a:solidFill>
                <a:latin typeface="Helvetica" panose="020B0604020202020204" pitchFamily="34" charset="0"/>
                <a:cs typeface="Helvetica" panose="020B0604020202020204" pitchFamily="34" charset="0"/>
              </a:rPr>
              <a:t>History</a:t>
            </a:r>
            <a:r>
              <a:rPr lang="en-US" altLang="en-US" sz="2000" b="1" i="1" dirty="0">
                <a:solidFill>
                  <a:srgbClr val="280070"/>
                </a:solidFill>
                <a:latin typeface="Helvetica" panose="020B0604020202020204" pitchFamily="34" charset="0"/>
                <a:cs typeface="Helvetica" panose="020B0604020202020204" pitchFamily="34" charset="0"/>
              </a:rPr>
              <a:t> </a:t>
            </a:r>
            <a:endParaRPr lang="en-US" altLang="en-US" sz="2000" b="1" dirty="0">
              <a:solidFill>
                <a:srgbClr val="280070"/>
              </a:solidFill>
              <a:latin typeface="Helvetica" panose="020B0604020202020204" pitchFamily="34" charset="0"/>
              <a:cs typeface="Helvetica" panose="020B0604020202020204" pitchFamily="34" charset="0"/>
            </a:endParaRPr>
          </a:p>
          <a:p>
            <a:pPr marL="342900" lvl="0" indent="-342900" defTabSz="914400" eaLnBrk="0" fontAlgn="base" hangingPunct="0">
              <a:lnSpc>
                <a:spcPct val="150000"/>
              </a:lnSpc>
              <a:spcBef>
                <a:spcPct val="0"/>
              </a:spcBef>
              <a:spcAft>
                <a:spcPct val="0"/>
              </a:spcAft>
              <a:buFont typeface="Arial" panose="020B0604020202020204" pitchFamily="34" charset="0"/>
              <a:buChar char="•"/>
            </a:pPr>
            <a:r>
              <a:rPr lang="en-US" altLang="en-US" sz="2000" b="1" dirty="0">
                <a:solidFill>
                  <a:srgbClr val="280070"/>
                </a:solidFill>
                <a:latin typeface="Helvetica" panose="020B0604020202020204" pitchFamily="34" charset="0"/>
                <a:cs typeface="Helvetica" panose="020B0604020202020204" pitchFamily="34" charset="0"/>
              </a:rPr>
              <a:t>Society and Culture</a:t>
            </a:r>
            <a:r>
              <a:rPr lang="en-US" altLang="en-US" sz="2000" b="1" i="1" dirty="0">
                <a:solidFill>
                  <a:srgbClr val="280070"/>
                </a:solidFill>
                <a:latin typeface="Helvetica" panose="020B0604020202020204" pitchFamily="34" charset="0"/>
                <a:cs typeface="Helvetica" panose="020B0604020202020204" pitchFamily="34" charset="0"/>
              </a:rPr>
              <a:t> </a:t>
            </a:r>
            <a:endParaRPr lang="en-US" altLang="en-US" sz="2000" b="1" dirty="0">
              <a:solidFill>
                <a:srgbClr val="280070"/>
              </a:solidFill>
              <a:latin typeface="Helvetica" panose="020B0604020202020204" pitchFamily="34" charset="0"/>
              <a:cs typeface="Helvetica" panose="020B0604020202020204" pitchFamily="34" charset="0"/>
            </a:endParaRPr>
          </a:p>
          <a:p>
            <a:pPr marL="342900" lvl="0" indent="-342900" defTabSz="914400" eaLnBrk="0" fontAlgn="base" hangingPunct="0">
              <a:lnSpc>
                <a:spcPct val="150000"/>
              </a:lnSpc>
              <a:spcBef>
                <a:spcPct val="0"/>
              </a:spcBef>
              <a:spcAft>
                <a:spcPct val="0"/>
              </a:spcAft>
              <a:buFont typeface="Arial" panose="020B0604020202020204" pitchFamily="34" charset="0"/>
              <a:buChar char="•"/>
            </a:pPr>
            <a:r>
              <a:rPr lang="en-US" altLang="en-US" sz="2000" b="1" dirty="0">
                <a:solidFill>
                  <a:srgbClr val="280070"/>
                </a:solidFill>
                <a:latin typeface="Helvetica" panose="020B0604020202020204" pitchFamily="34" charset="0"/>
                <a:cs typeface="Helvetica" panose="020B0604020202020204" pitchFamily="34" charset="0"/>
              </a:rPr>
              <a:t>Studies of Religion </a:t>
            </a:r>
            <a:r>
              <a:rPr lang="en-US" altLang="en-US" sz="2000" b="1" dirty="0" smtClean="0">
                <a:solidFill>
                  <a:srgbClr val="280070"/>
                </a:solidFill>
                <a:latin typeface="Helvetica" panose="020B0604020202020204" pitchFamily="34" charset="0"/>
                <a:cs typeface="Helvetica" panose="020B0604020202020204" pitchFamily="34" charset="0"/>
              </a:rPr>
              <a:t>1 and 2</a:t>
            </a:r>
            <a:r>
              <a:rPr lang="en-US" altLang="en-US" sz="2000" b="1" i="1" dirty="0">
                <a:solidFill>
                  <a:srgbClr val="280070"/>
                </a:solidFill>
                <a:latin typeface="Helvetica" panose="020B0604020202020204" pitchFamily="34" charset="0"/>
                <a:cs typeface="Helvetica" panose="020B0604020202020204" pitchFamily="34" charset="0"/>
              </a:rPr>
              <a:t> </a:t>
            </a:r>
            <a:r>
              <a:rPr lang="en-US" altLang="en-US" sz="2000" b="1" dirty="0">
                <a:solidFill>
                  <a:srgbClr val="280070"/>
                </a:solidFill>
                <a:latin typeface="Helvetica" panose="020B0604020202020204" pitchFamily="34" charset="0"/>
                <a:cs typeface="Helvetica" panose="020B0604020202020204" pitchFamily="34" charset="0"/>
              </a:rPr>
              <a:t> </a:t>
            </a:r>
          </a:p>
          <a:p>
            <a:pPr marL="342900" lvl="0" indent="-342900" defTabSz="914400" eaLnBrk="0" fontAlgn="base" hangingPunct="0">
              <a:lnSpc>
                <a:spcPct val="150000"/>
              </a:lnSpc>
              <a:spcBef>
                <a:spcPct val="0"/>
              </a:spcBef>
              <a:spcAft>
                <a:spcPct val="0"/>
              </a:spcAft>
              <a:buFont typeface="Arial" panose="020B0604020202020204" pitchFamily="34" charset="0"/>
              <a:buChar char="•"/>
            </a:pPr>
            <a:r>
              <a:rPr lang="en-US" altLang="en-US" sz="2000" b="1" dirty="0">
                <a:solidFill>
                  <a:srgbClr val="280070"/>
                </a:solidFill>
                <a:latin typeface="Helvetica" panose="020B0604020202020204" pitchFamily="34" charset="0"/>
                <a:cs typeface="Helvetica" panose="020B0604020202020204" pitchFamily="34" charset="0"/>
              </a:rPr>
              <a:t>Work Studies (CEC)</a:t>
            </a:r>
          </a:p>
        </p:txBody>
      </p:sp>
      <p:sp>
        <p:nvSpPr>
          <p:cNvPr id="7" name="Rectangle 6"/>
          <p:cNvSpPr/>
          <p:nvPr/>
        </p:nvSpPr>
        <p:spPr>
          <a:xfrm>
            <a:off x="553944" y="4012487"/>
            <a:ext cx="8340058" cy="830997"/>
          </a:xfrm>
          <a:prstGeom prst="rect">
            <a:avLst/>
          </a:prstGeom>
        </p:spPr>
        <p:txBody>
          <a:bodyPr wrap="square">
            <a:spAutoFit/>
          </a:bodyPr>
          <a:lstStyle/>
          <a:p>
            <a:pPr defTabSz="914400" eaLnBrk="0" fontAlgn="base" hangingPunct="0">
              <a:spcBef>
                <a:spcPct val="0"/>
              </a:spcBef>
              <a:spcAft>
                <a:spcPct val="0"/>
              </a:spcAft>
            </a:pPr>
            <a:r>
              <a:rPr lang="en-US" altLang="en-US" sz="2000" b="1" dirty="0">
                <a:solidFill>
                  <a:srgbClr val="280070"/>
                </a:solidFill>
                <a:latin typeface="Helvetica" panose="020B0604020202020204" pitchFamily="34" charset="0"/>
                <a:cs typeface="Helvetica" panose="020B0604020202020204" pitchFamily="34" charset="0"/>
              </a:rPr>
              <a:t>History Extension </a:t>
            </a:r>
            <a:r>
              <a:rPr lang="en-US" altLang="en-US" sz="2000" b="1" dirty="0" smtClean="0">
                <a:solidFill>
                  <a:srgbClr val="280070"/>
                </a:solidFill>
                <a:latin typeface="Helvetica" panose="020B0604020202020204" pitchFamily="34" charset="0"/>
                <a:cs typeface="Helvetica" panose="020B0604020202020204" pitchFamily="34" charset="0"/>
              </a:rPr>
              <a:t>- Year 12 only</a:t>
            </a:r>
            <a:r>
              <a:rPr lang="en-US" altLang="en-US" sz="1400" dirty="0" smtClean="0">
                <a:latin typeface="Helvetica" panose="020B0604020202020204" pitchFamily="34" charset="0"/>
                <a:cs typeface="Helvetica" panose="020B0604020202020204" pitchFamily="34" charset="0"/>
              </a:rPr>
              <a:t> (</a:t>
            </a:r>
            <a:r>
              <a:rPr lang="en-AU" sz="1400" dirty="0">
                <a:latin typeface="Helvetica" panose="020B0604020202020204" pitchFamily="34" charset="0"/>
                <a:cs typeface="Helvetica" panose="020B0604020202020204" pitchFamily="34" charset="0"/>
              </a:rPr>
              <a:t>Study </a:t>
            </a:r>
            <a:r>
              <a:rPr lang="en-AU" sz="1400" dirty="0" smtClean="0">
                <a:latin typeface="Helvetica" panose="020B0604020202020204" pitchFamily="34" charset="0"/>
                <a:cs typeface="Helvetica" panose="020B0604020202020204" pitchFamily="34" charset="0"/>
              </a:rPr>
              <a:t>of Ancient History or Modern History in </a:t>
            </a:r>
            <a:r>
              <a:rPr lang="en-AU" sz="1400" dirty="0">
                <a:latin typeface="Helvetica" panose="020B0604020202020204" pitchFamily="34" charset="0"/>
                <a:cs typeface="Helvetica" panose="020B0604020202020204" pitchFamily="34" charset="0"/>
              </a:rPr>
              <a:t>Year 11 and continue the study of at least </a:t>
            </a:r>
            <a:r>
              <a:rPr lang="en-AU" sz="1400" dirty="0" smtClean="0">
                <a:latin typeface="Helvetica" panose="020B0604020202020204" pitchFamily="34" charset="0"/>
                <a:cs typeface="Helvetica" panose="020B0604020202020204" pitchFamily="34" charset="0"/>
              </a:rPr>
              <a:t>one of these throughout </a:t>
            </a:r>
            <a:r>
              <a:rPr lang="en-AU" sz="1400" dirty="0">
                <a:latin typeface="Helvetica" panose="020B0604020202020204" pitchFamily="34" charset="0"/>
                <a:cs typeface="Helvetica" panose="020B0604020202020204" pitchFamily="34" charset="0"/>
              </a:rPr>
              <a:t>Year 12).</a:t>
            </a:r>
          </a:p>
          <a:p>
            <a:pPr lvl="0" defTabSz="914400" eaLnBrk="0" fontAlgn="base" hangingPunct="0">
              <a:spcBef>
                <a:spcPct val="0"/>
              </a:spcBef>
              <a:spcAft>
                <a:spcPct val="0"/>
              </a:spcAft>
              <a:buFontTx/>
              <a:buChar char="•"/>
            </a:pPr>
            <a:endParaRPr lang="en-US" altLang="en-US" sz="1400"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24653980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309944" y="969219"/>
            <a:ext cx="8242744" cy="558849"/>
          </a:xfrm>
        </p:spPr>
        <p:txBody>
          <a:bodyPr/>
          <a:lstStyle/>
          <a:p>
            <a:pPr algn="ctr"/>
            <a:r>
              <a:rPr lang="en-US" altLang="en-US" sz="2400" dirty="0" smtClean="0">
                <a:effectLst>
                  <a:outerShdw blurRad="38100" dist="38100" dir="2700000" algn="tl">
                    <a:srgbClr val="C0C0C0"/>
                  </a:outerShdw>
                </a:effectLst>
                <a:cs typeface="Arial" pitchFamily="34" charset="0"/>
              </a:rPr>
              <a:t>Languages – Year 11 and Year 12</a:t>
            </a:r>
            <a:endParaRPr lang="en-AU" sz="2400" dirty="0"/>
          </a:p>
        </p:txBody>
      </p:sp>
      <p:sp>
        <p:nvSpPr>
          <p:cNvPr id="4" name="Text Placeholder 3"/>
          <p:cNvSpPr>
            <a:spLocks noGrp="1"/>
          </p:cNvSpPr>
          <p:nvPr>
            <p:ph type="body" sz="quarter" idx="13"/>
          </p:nvPr>
        </p:nvSpPr>
        <p:spPr/>
        <p:txBody>
          <a:bodyPr/>
          <a:lstStyle/>
          <a:p>
            <a:r>
              <a:rPr lang="en-US" dirty="0"/>
              <a:t>Year 10 Subject Selection for Stage 6</a:t>
            </a:r>
          </a:p>
          <a:p>
            <a:endParaRPr lang="en-AU" dirty="0"/>
          </a:p>
        </p:txBody>
      </p:sp>
      <p:sp>
        <p:nvSpPr>
          <p:cNvPr id="3" name="Text Placeholder 2"/>
          <p:cNvSpPr>
            <a:spLocks noGrp="1"/>
          </p:cNvSpPr>
          <p:nvPr>
            <p:ph type="body" sz="quarter" idx="4294967295"/>
          </p:nvPr>
        </p:nvSpPr>
        <p:spPr>
          <a:xfrm>
            <a:off x="527459" y="1388731"/>
            <a:ext cx="8094898" cy="3043237"/>
          </a:xfrm>
          <a:prstGeom prst="rect">
            <a:avLst/>
          </a:prstGeom>
        </p:spPr>
        <p:txBody>
          <a:bodyPr/>
          <a:lstStyle/>
          <a:p>
            <a:pPr marL="0" indent="0">
              <a:spcBef>
                <a:spcPts val="450"/>
              </a:spcBef>
              <a:buNone/>
              <a:defRPr/>
            </a:pPr>
            <a:r>
              <a:rPr lang="en-US" altLang="en-US" sz="1800" b="1" dirty="0">
                <a:latin typeface="Helvetica" pitchFamily="34" charset="0"/>
                <a:ea typeface="ＭＳ Ｐゴシック" pitchFamily="34" charset="-128"/>
                <a:cs typeface="Helvetica" pitchFamily="34" charset="0"/>
              </a:rPr>
              <a:t>Eligibility criteria </a:t>
            </a:r>
            <a:r>
              <a:rPr lang="en-US" altLang="en-US" sz="1800" dirty="0">
                <a:latin typeface="Helvetica" pitchFamily="34" charset="0"/>
                <a:ea typeface="ＭＳ Ｐゴシック" pitchFamily="34" charset="-128"/>
                <a:cs typeface="Helvetica" pitchFamily="34" charset="0"/>
              </a:rPr>
              <a:t>apply to language courses</a:t>
            </a:r>
            <a:r>
              <a:rPr lang="en-US" altLang="en-US" sz="1800" dirty="0" smtClean="0">
                <a:latin typeface="Helvetica" pitchFamily="34" charset="0"/>
                <a:ea typeface="ＭＳ Ｐゴシック" pitchFamily="34" charset="-128"/>
                <a:cs typeface="Helvetica" pitchFamily="34" charset="0"/>
              </a:rPr>
              <a:t>:</a:t>
            </a:r>
            <a:endParaRPr lang="en-US" altLang="en-US" sz="1800" dirty="0">
              <a:latin typeface="Helvetica" pitchFamily="34" charset="0"/>
              <a:ea typeface="ＭＳ Ｐゴシック" pitchFamily="34" charset="-128"/>
              <a:cs typeface="Helvetica" pitchFamily="34" charset="0"/>
            </a:endParaRPr>
          </a:p>
          <a:p>
            <a:pPr marL="257175" indent="-257175">
              <a:lnSpc>
                <a:spcPct val="150000"/>
              </a:lnSpc>
              <a:spcBef>
                <a:spcPts val="450"/>
              </a:spcBef>
              <a:buFont typeface="Wingdings" panose="05000000000000000000" pitchFamily="2" charset="2"/>
              <a:buChar char="Ø"/>
              <a:defRPr/>
            </a:pPr>
            <a:r>
              <a:rPr lang="en-US" altLang="en-US" sz="1800" b="1" dirty="0" smtClean="0">
                <a:solidFill>
                  <a:srgbClr val="280070"/>
                </a:solidFill>
                <a:latin typeface="Helvetica" pitchFamily="34" charset="0"/>
                <a:ea typeface="ＭＳ Ｐゴシック" pitchFamily="34" charset="-128"/>
                <a:cs typeface="Helvetica" pitchFamily="34" charset="0"/>
              </a:rPr>
              <a:t>Beginners</a:t>
            </a:r>
            <a:endParaRPr lang="en-US" altLang="en-US" sz="1800" b="1" dirty="0">
              <a:solidFill>
                <a:srgbClr val="280070"/>
              </a:solidFill>
              <a:latin typeface="Helvetica" pitchFamily="34" charset="0"/>
              <a:ea typeface="ＭＳ Ｐゴシック" pitchFamily="34" charset="-128"/>
              <a:cs typeface="Helvetica" pitchFamily="34" charset="0"/>
            </a:endParaRPr>
          </a:p>
          <a:p>
            <a:pPr marL="257175" indent="-257175">
              <a:lnSpc>
                <a:spcPct val="150000"/>
              </a:lnSpc>
              <a:spcBef>
                <a:spcPts val="450"/>
              </a:spcBef>
              <a:buFont typeface="Wingdings" panose="05000000000000000000" pitchFamily="2" charset="2"/>
              <a:buChar char="Ø"/>
              <a:defRPr/>
            </a:pPr>
            <a:r>
              <a:rPr lang="en-US" altLang="en-US" sz="1800" b="1" dirty="0">
                <a:solidFill>
                  <a:srgbClr val="280070"/>
                </a:solidFill>
                <a:latin typeface="Helvetica" pitchFamily="34" charset="0"/>
                <a:ea typeface="ＭＳ Ｐゴシック" pitchFamily="34" charset="-128"/>
                <a:cs typeface="Helvetica" pitchFamily="34" charset="0"/>
              </a:rPr>
              <a:t>Continuers</a:t>
            </a:r>
          </a:p>
          <a:p>
            <a:pPr marL="257175" indent="-257175">
              <a:lnSpc>
                <a:spcPct val="150000"/>
              </a:lnSpc>
              <a:spcBef>
                <a:spcPts val="450"/>
              </a:spcBef>
              <a:buFont typeface="Wingdings" panose="05000000000000000000" pitchFamily="2" charset="2"/>
              <a:buChar char="Ø"/>
              <a:defRPr/>
            </a:pPr>
            <a:r>
              <a:rPr lang="en-US" altLang="en-US" sz="1800" b="1" dirty="0">
                <a:solidFill>
                  <a:srgbClr val="280070"/>
                </a:solidFill>
                <a:latin typeface="Helvetica" pitchFamily="34" charset="0"/>
                <a:ea typeface="ＭＳ Ｐゴシック" pitchFamily="34" charset="-128"/>
                <a:cs typeface="Helvetica" pitchFamily="34" charset="0"/>
              </a:rPr>
              <a:t>Language in Context </a:t>
            </a:r>
            <a:r>
              <a:rPr lang="en-US" altLang="en-US" sz="1800" dirty="0">
                <a:latin typeface="Helvetica" pitchFamily="34" charset="0"/>
                <a:ea typeface="ＭＳ Ｐゴシック" pitchFamily="34" charset="-128"/>
                <a:cs typeface="Helvetica" pitchFamily="34" charset="0"/>
              </a:rPr>
              <a:t>(Chinese, Indonesian, Japanese, Korean)</a:t>
            </a:r>
          </a:p>
          <a:p>
            <a:pPr marL="257175" indent="-257175">
              <a:lnSpc>
                <a:spcPct val="200000"/>
              </a:lnSpc>
              <a:spcBef>
                <a:spcPts val="450"/>
              </a:spcBef>
              <a:buFont typeface="Wingdings" panose="05000000000000000000" pitchFamily="2" charset="2"/>
              <a:buChar char="Ø"/>
              <a:defRPr/>
            </a:pPr>
            <a:r>
              <a:rPr lang="en-US" altLang="en-US" sz="1800" b="1" dirty="0">
                <a:solidFill>
                  <a:srgbClr val="280070"/>
                </a:solidFill>
                <a:latin typeface="Helvetica" pitchFamily="34" charset="0"/>
                <a:ea typeface="ＭＳ Ｐゴシック" pitchFamily="34" charset="-128"/>
                <a:cs typeface="Helvetica" pitchFamily="34" charset="0"/>
              </a:rPr>
              <a:t>Language and Literature </a:t>
            </a:r>
            <a:r>
              <a:rPr lang="en-US" altLang="en-US" sz="1800" dirty="0">
                <a:latin typeface="Helvetica" pitchFamily="34" charset="0"/>
                <a:ea typeface="ＭＳ Ｐゴシック" pitchFamily="34" charset="-128"/>
                <a:cs typeface="Helvetica" pitchFamily="34" charset="0"/>
              </a:rPr>
              <a:t>(Chinese, Indonesian, Japanese, Korean)</a:t>
            </a:r>
          </a:p>
          <a:p>
            <a:pPr marL="0" indent="0">
              <a:lnSpc>
                <a:spcPct val="200000"/>
              </a:lnSpc>
              <a:spcBef>
                <a:spcPts val="450"/>
              </a:spcBef>
              <a:buNone/>
              <a:defRPr/>
            </a:pPr>
            <a:r>
              <a:rPr lang="en-US" altLang="en-US" sz="1800" b="1" dirty="0" smtClean="0">
                <a:latin typeface="Helvetica" pitchFamily="34" charset="0"/>
                <a:ea typeface="ＭＳ Ｐゴシック" pitchFamily="34" charset="-128"/>
                <a:cs typeface="Helvetica" pitchFamily="34" charset="0"/>
              </a:rPr>
              <a:t>Extension</a:t>
            </a:r>
            <a:r>
              <a:rPr lang="en-US" altLang="en-US" sz="1800" dirty="0" smtClean="0">
                <a:latin typeface="Helvetica" pitchFamily="34" charset="0"/>
                <a:ea typeface="ＭＳ Ｐゴシック" pitchFamily="34" charset="-128"/>
                <a:cs typeface="Helvetica" pitchFamily="34" charset="0"/>
              </a:rPr>
              <a:t> </a:t>
            </a:r>
            <a:r>
              <a:rPr lang="en-US" altLang="en-US" sz="1800" dirty="0">
                <a:latin typeface="Helvetica" pitchFamily="34" charset="0"/>
                <a:ea typeface="ＭＳ Ｐゴシック" pitchFamily="34" charset="-128"/>
                <a:cs typeface="Helvetica" pitchFamily="34" charset="0"/>
              </a:rPr>
              <a:t>courses are available for some Continuers courses</a:t>
            </a:r>
          </a:p>
          <a:p>
            <a:pPr marL="0" indent="0">
              <a:buNone/>
            </a:pPr>
            <a:endParaRPr lang="en-AU" dirty="0"/>
          </a:p>
        </p:txBody>
      </p:sp>
    </p:spTree>
    <p:extLst>
      <p:ext uri="{BB962C8B-B14F-4D97-AF65-F5344CB8AC3E}">
        <p14:creationId xmlns:p14="http://schemas.microsoft.com/office/powerpoint/2010/main" val="6332096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pPr algn="ctr"/>
            <a:r>
              <a:rPr lang="en-AU" altLang="en-US" sz="2400" dirty="0">
                <a:effectLst>
                  <a:outerShdw blurRad="38100" dist="38100" dir="2700000" algn="tl">
                    <a:srgbClr val="C0C0C0"/>
                  </a:outerShdw>
                </a:effectLst>
                <a:cs typeface="Arial" pitchFamily="34" charset="0"/>
              </a:rPr>
              <a:t>Mathematics – Year 11</a:t>
            </a:r>
            <a:endParaRPr lang="en-AU" sz="2400" dirty="0"/>
          </a:p>
        </p:txBody>
      </p:sp>
      <p:sp>
        <p:nvSpPr>
          <p:cNvPr id="4" name="Text Placeholder 3"/>
          <p:cNvSpPr>
            <a:spLocks noGrp="1"/>
          </p:cNvSpPr>
          <p:nvPr>
            <p:ph type="body" sz="quarter" idx="13"/>
          </p:nvPr>
        </p:nvSpPr>
        <p:spPr/>
        <p:txBody>
          <a:bodyPr/>
          <a:lstStyle/>
          <a:p>
            <a:r>
              <a:rPr lang="en-US" dirty="0"/>
              <a:t>Year 10 Subject Selection for Stage 6</a:t>
            </a:r>
          </a:p>
          <a:p>
            <a:endParaRPr lang="en-AU" dirty="0"/>
          </a:p>
        </p:txBody>
      </p:sp>
      <p:sp>
        <p:nvSpPr>
          <p:cNvPr id="3" name="Text Placeholder 2"/>
          <p:cNvSpPr>
            <a:spLocks noGrp="1"/>
          </p:cNvSpPr>
          <p:nvPr>
            <p:ph type="body" sz="quarter" idx="4294967295"/>
          </p:nvPr>
        </p:nvSpPr>
        <p:spPr>
          <a:xfrm>
            <a:off x="416528" y="2141176"/>
            <a:ext cx="8265918" cy="2416175"/>
          </a:xfrm>
          <a:prstGeom prst="rect">
            <a:avLst/>
          </a:prstGeom>
        </p:spPr>
        <p:txBody>
          <a:bodyPr/>
          <a:lstStyle/>
          <a:p>
            <a:pPr marL="257175" indent="-257175">
              <a:lnSpc>
                <a:spcPct val="100000"/>
              </a:lnSpc>
              <a:spcBef>
                <a:spcPts val="450"/>
              </a:spcBef>
              <a:spcAft>
                <a:spcPts val="450"/>
              </a:spcAft>
              <a:buFont typeface="Arial" panose="020B0604020202020204" pitchFamily="34" charset="0"/>
              <a:buChar char="•"/>
              <a:defRPr/>
            </a:pPr>
            <a:r>
              <a:rPr lang="en-AU" altLang="en-US" sz="2100" b="1" dirty="0">
                <a:solidFill>
                  <a:srgbClr val="280070"/>
                </a:solidFill>
                <a:latin typeface="Helvetica" pitchFamily="34" charset="0"/>
                <a:ea typeface="ＭＳ Ｐゴシック" pitchFamily="34" charset="-128"/>
                <a:cs typeface="Helvetica" pitchFamily="34" charset="0"/>
              </a:rPr>
              <a:t>Mathematics Advanced</a:t>
            </a:r>
          </a:p>
          <a:p>
            <a:pPr lvl="1">
              <a:lnSpc>
                <a:spcPct val="100000"/>
              </a:lnSpc>
              <a:spcBef>
                <a:spcPts val="450"/>
              </a:spcBef>
              <a:spcAft>
                <a:spcPts val="450"/>
              </a:spcAft>
              <a:buFont typeface="Wingdings" panose="05000000000000000000" pitchFamily="2" charset="2"/>
              <a:buChar char="Ø"/>
              <a:defRPr/>
            </a:pPr>
            <a:r>
              <a:rPr lang="en-AU" altLang="en-US" dirty="0" smtClean="0">
                <a:latin typeface="Helvetica" pitchFamily="34" charset="0"/>
                <a:ea typeface="ＭＳ Ｐゴシック" pitchFamily="34" charset="-128"/>
                <a:cs typeface="Helvetica" pitchFamily="34" charset="0"/>
              </a:rPr>
              <a:t> Mathematics </a:t>
            </a:r>
            <a:r>
              <a:rPr lang="en-AU" altLang="en-US" dirty="0">
                <a:latin typeface="Helvetica" pitchFamily="34" charset="0"/>
                <a:ea typeface="ＭＳ Ｐゴシック" pitchFamily="34" charset="-128"/>
                <a:cs typeface="Helvetica" pitchFamily="34" charset="0"/>
              </a:rPr>
              <a:t>Extension 1 (must be studied with Mathematics Advanced)</a:t>
            </a:r>
          </a:p>
          <a:p>
            <a:pPr marL="257175" indent="-257175">
              <a:lnSpc>
                <a:spcPct val="150000"/>
              </a:lnSpc>
              <a:spcBef>
                <a:spcPts val="450"/>
              </a:spcBef>
              <a:spcAft>
                <a:spcPts val="450"/>
              </a:spcAft>
              <a:buFont typeface="Arial" panose="020B0604020202020204" pitchFamily="34" charset="0"/>
              <a:buChar char="•"/>
              <a:defRPr/>
            </a:pPr>
            <a:r>
              <a:rPr lang="en-AU" altLang="en-US" sz="2100" b="1" dirty="0">
                <a:solidFill>
                  <a:srgbClr val="280070"/>
                </a:solidFill>
                <a:latin typeface="Helvetica" pitchFamily="34" charset="0"/>
                <a:ea typeface="ＭＳ Ｐゴシック" pitchFamily="34" charset="-128"/>
                <a:cs typeface="Helvetica" pitchFamily="34" charset="0"/>
              </a:rPr>
              <a:t>Mathematics Standard</a:t>
            </a:r>
            <a:endParaRPr lang="en-AU" altLang="en-US" sz="2100" dirty="0">
              <a:solidFill>
                <a:srgbClr val="280070"/>
              </a:solidFill>
              <a:latin typeface="Helvetica" pitchFamily="34" charset="0"/>
              <a:ea typeface="ＭＳ Ｐゴシック" pitchFamily="34" charset="-128"/>
              <a:cs typeface="Helvetica" pitchFamily="34" charset="0"/>
            </a:endParaRPr>
          </a:p>
          <a:p>
            <a:endParaRPr lang="en-AU" dirty="0"/>
          </a:p>
        </p:txBody>
      </p:sp>
    </p:spTree>
    <p:extLst>
      <p:ext uri="{BB962C8B-B14F-4D97-AF65-F5344CB8AC3E}">
        <p14:creationId xmlns:p14="http://schemas.microsoft.com/office/powerpoint/2010/main" val="39650707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309944" y="1083181"/>
            <a:ext cx="8242744" cy="558849"/>
          </a:xfrm>
        </p:spPr>
        <p:txBody>
          <a:bodyPr/>
          <a:lstStyle/>
          <a:p>
            <a:pPr algn="ctr"/>
            <a:r>
              <a:rPr lang="en-AU" altLang="en-US" sz="2400" dirty="0">
                <a:effectLst>
                  <a:outerShdw blurRad="38100" dist="38100" dir="2700000" algn="tl">
                    <a:srgbClr val="C0C0C0"/>
                  </a:outerShdw>
                </a:effectLst>
                <a:cs typeface="Arial" pitchFamily="34" charset="0"/>
              </a:rPr>
              <a:t>Mathematics – Year 12</a:t>
            </a:r>
            <a:endParaRPr lang="en-AU" sz="2400" dirty="0"/>
          </a:p>
        </p:txBody>
      </p:sp>
      <p:sp>
        <p:nvSpPr>
          <p:cNvPr id="4" name="Text Placeholder 3"/>
          <p:cNvSpPr>
            <a:spLocks noGrp="1"/>
          </p:cNvSpPr>
          <p:nvPr>
            <p:ph type="body" sz="quarter" idx="13"/>
          </p:nvPr>
        </p:nvSpPr>
        <p:spPr/>
        <p:txBody>
          <a:bodyPr/>
          <a:lstStyle/>
          <a:p>
            <a:r>
              <a:rPr lang="en-US" dirty="0"/>
              <a:t>Year 10 Subject Selection for Stage 6</a:t>
            </a:r>
          </a:p>
          <a:p>
            <a:endParaRPr lang="en-AU" dirty="0"/>
          </a:p>
        </p:txBody>
      </p:sp>
      <p:sp>
        <p:nvSpPr>
          <p:cNvPr id="3" name="Text Placeholder 2"/>
          <p:cNvSpPr>
            <a:spLocks noGrp="1"/>
          </p:cNvSpPr>
          <p:nvPr>
            <p:ph type="body" sz="quarter" idx="4294967295"/>
          </p:nvPr>
        </p:nvSpPr>
        <p:spPr>
          <a:xfrm>
            <a:off x="422956" y="1723726"/>
            <a:ext cx="8207238" cy="3228975"/>
          </a:xfrm>
          <a:prstGeom prst="rect">
            <a:avLst/>
          </a:prstGeom>
        </p:spPr>
        <p:txBody>
          <a:bodyPr/>
          <a:lstStyle/>
          <a:p>
            <a:pPr marL="257175" indent="-257175">
              <a:spcBef>
                <a:spcPts val="450"/>
              </a:spcBef>
              <a:spcAft>
                <a:spcPts val="450"/>
              </a:spcAft>
              <a:buFont typeface="Arial" panose="020B0604020202020204" pitchFamily="34" charset="0"/>
              <a:buChar char="•"/>
              <a:defRPr/>
            </a:pPr>
            <a:r>
              <a:rPr lang="en-AU" altLang="en-US" sz="2100" b="1" dirty="0">
                <a:solidFill>
                  <a:srgbClr val="280070"/>
                </a:solidFill>
                <a:latin typeface="Helvetica" pitchFamily="34" charset="0"/>
                <a:ea typeface="ＭＳ Ｐゴシック" pitchFamily="34" charset="-128"/>
                <a:cs typeface="Helvetica" pitchFamily="34" charset="0"/>
              </a:rPr>
              <a:t>Mathematics Advanced</a:t>
            </a:r>
          </a:p>
          <a:p>
            <a:pPr marL="600075" lvl="1" indent="-257175">
              <a:spcBef>
                <a:spcPts val="450"/>
              </a:spcBef>
              <a:spcAft>
                <a:spcPts val="450"/>
              </a:spcAft>
              <a:buFont typeface="Wingdings" panose="05000000000000000000" pitchFamily="2" charset="2"/>
              <a:buChar char="Ø"/>
              <a:defRPr/>
            </a:pPr>
            <a:r>
              <a:rPr lang="en-AU" altLang="en-US" dirty="0">
                <a:latin typeface="Helvetica" pitchFamily="34" charset="0"/>
                <a:ea typeface="ＭＳ Ｐゴシック" pitchFamily="34" charset="-128"/>
                <a:cs typeface="Helvetica" pitchFamily="34" charset="0"/>
              </a:rPr>
              <a:t>Mathematics Extension 1 (must be studied with </a:t>
            </a:r>
            <a:r>
              <a:rPr lang="en-AU" altLang="en-US" dirty="0" smtClean="0">
                <a:latin typeface="Helvetica" pitchFamily="34" charset="0"/>
                <a:ea typeface="ＭＳ Ｐゴシック" pitchFamily="34" charset="-128"/>
                <a:cs typeface="Helvetica" pitchFamily="34" charset="0"/>
              </a:rPr>
              <a:t>Advanced)</a:t>
            </a:r>
            <a:endParaRPr lang="en-AU" altLang="en-US" dirty="0">
              <a:latin typeface="Helvetica" pitchFamily="34" charset="0"/>
              <a:ea typeface="ＭＳ Ｐゴシック" pitchFamily="34" charset="-128"/>
              <a:cs typeface="Helvetica" pitchFamily="34" charset="0"/>
            </a:endParaRPr>
          </a:p>
          <a:p>
            <a:pPr marL="600075" lvl="1" indent="-257175">
              <a:spcBef>
                <a:spcPts val="450"/>
              </a:spcBef>
              <a:spcAft>
                <a:spcPts val="450"/>
              </a:spcAft>
              <a:buFont typeface="Wingdings" panose="05000000000000000000" pitchFamily="2" charset="2"/>
              <a:buChar char="Ø"/>
              <a:defRPr/>
            </a:pPr>
            <a:r>
              <a:rPr lang="en-AU" altLang="en-US" dirty="0">
                <a:latin typeface="Helvetica" pitchFamily="34" charset="0"/>
                <a:ea typeface="ＭＳ Ｐゴシック" pitchFamily="34" charset="-128"/>
                <a:cs typeface="Helvetica" pitchFamily="34" charset="0"/>
              </a:rPr>
              <a:t>Mathematics Extension 2 (must be studied with </a:t>
            </a:r>
            <a:r>
              <a:rPr lang="en-AU" altLang="en-US" dirty="0" smtClean="0">
                <a:latin typeface="Helvetica" pitchFamily="34" charset="0"/>
                <a:ea typeface="ＭＳ Ｐゴシック" pitchFamily="34" charset="-128"/>
                <a:cs typeface="Helvetica" pitchFamily="34" charset="0"/>
              </a:rPr>
              <a:t>Extension </a:t>
            </a:r>
            <a:r>
              <a:rPr lang="en-AU" altLang="en-US" dirty="0">
                <a:latin typeface="Helvetica" pitchFamily="34" charset="0"/>
                <a:ea typeface="ＭＳ Ｐゴシック" pitchFamily="34" charset="-128"/>
                <a:cs typeface="Helvetica" pitchFamily="34" charset="0"/>
              </a:rPr>
              <a:t>1)</a:t>
            </a:r>
            <a:r>
              <a:rPr lang="en-AU" altLang="en-US" b="1" dirty="0">
                <a:solidFill>
                  <a:srgbClr val="280070"/>
                </a:solidFill>
                <a:latin typeface="Helvetica" pitchFamily="34" charset="0"/>
                <a:ea typeface="ＭＳ Ｐゴシック" pitchFamily="34" charset="-128"/>
                <a:cs typeface="Helvetica" pitchFamily="34" charset="0"/>
              </a:rPr>
              <a:t> </a:t>
            </a:r>
            <a:endParaRPr lang="en-AU" altLang="en-US" sz="2100" b="1" dirty="0" smtClean="0">
              <a:solidFill>
                <a:srgbClr val="280070"/>
              </a:solidFill>
              <a:latin typeface="Helvetica" pitchFamily="34" charset="0"/>
              <a:ea typeface="ＭＳ Ｐゴシック" pitchFamily="34" charset="-128"/>
              <a:cs typeface="Helvetica" pitchFamily="34" charset="0"/>
            </a:endParaRPr>
          </a:p>
          <a:p>
            <a:pPr marL="257175" indent="-257175">
              <a:lnSpc>
                <a:spcPct val="150000"/>
              </a:lnSpc>
              <a:spcBef>
                <a:spcPts val="450"/>
              </a:spcBef>
              <a:spcAft>
                <a:spcPts val="450"/>
              </a:spcAft>
              <a:buFont typeface="Arial" panose="020B0604020202020204" pitchFamily="34" charset="0"/>
              <a:buChar char="•"/>
              <a:defRPr/>
            </a:pPr>
            <a:r>
              <a:rPr lang="en-AU" altLang="en-US" sz="2100" b="1" dirty="0" smtClean="0">
                <a:solidFill>
                  <a:srgbClr val="280070"/>
                </a:solidFill>
                <a:latin typeface="Helvetica" pitchFamily="34" charset="0"/>
                <a:ea typeface="ＭＳ Ｐゴシック" pitchFamily="34" charset="-128"/>
                <a:cs typeface="Helvetica" pitchFamily="34" charset="0"/>
              </a:rPr>
              <a:t>Mathematics </a:t>
            </a:r>
            <a:r>
              <a:rPr lang="en-AU" altLang="en-US" sz="2100" b="1" dirty="0">
                <a:solidFill>
                  <a:srgbClr val="280070"/>
                </a:solidFill>
                <a:latin typeface="Helvetica" pitchFamily="34" charset="0"/>
                <a:ea typeface="ＭＳ Ｐゴシック" pitchFamily="34" charset="-128"/>
                <a:cs typeface="Helvetica" pitchFamily="34" charset="0"/>
              </a:rPr>
              <a:t>Standard 2</a:t>
            </a:r>
          </a:p>
          <a:p>
            <a:pPr marL="257175" indent="-257175">
              <a:lnSpc>
                <a:spcPct val="150000"/>
              </a:lnSpc>
              <a:spcBef>
                <a:spcPts val="450"/>
              </a:spcBef>
              <a:spcAft>
                <a:spcPts val="450"/>
              </a:spcAft>
              <a:buFont typeface="Arial" panose="020B0604020202020204" pitchFamily="34" charset="0"/>
              <a:buChar char="•"/>
              <a:defRPr/>
            </a:pPr>
            <a:r>
              <a:rPr lang="en-AU" altLang="en-US" sz="2100" b="1" dirty="0">
                <a:solidFill>
                  <a:srgbClr val="280070"/>
                </a:solidFill>
                <a:latin typeface="Helvetica" pitchFamily="34" charset="0"/>
                <a:ea typeface="ＭＳ Ｐゴシック" pitchFamily="34" charset="-128"/>
                <a:cs typeface="Helvetica" pitchFamily="34" charset="0"/>
              </a:rPr>
              <a:t>Mathematics Standard 1</a:t>
            </a:r>
            <a:endParaRPr lang="en-AU" altLang="en-US" dirty="0" smtClean="0">
              <a:latin typeface="Helvetica" pitchFamily="34" charset="0"/>
              <a:ea typeface="ＭＳ Ｐゴシック" pitchFamily="34" charset="-128"/>
              <a:cs typeface="Helvetica" pitchFamily="34" charset="0"/>
            </a:endParaRPr>
          </a:p>
          <a:p>
            <a:pPr marL="257175" indent="-257175">
              <a:spcBef>
                <a:spcPts val="450"/>
              </a:spcBef>
              <a:spcAft>
                <a:spcPts val="450"/>
              </a:spcAft>
              <a:buFont typeface="Arial" panose="020B0604020202020204" pitchFamily="34" charset="0"/>
              <a:buChar char="•"/>
              <a:defRPr/>
            </a:pPr>
            <a:endParaRPr lang="en-AU" altLang="en-US" sz="2100" b="1" dirty="0">
              <a:solidFill>
                <a:srgbClr val="280070"/>
              </a:solidFill>
              <a:latin typeface="Helvetica" pitchFamily="34" charset="0"/>
              <a:ea typeface="ＭＳ Ｐゴシック" pitchFamily="34" charset="-128"/>
              <a:cs typeface="Helvetica" pitchFamily="34" charset="0"/>
            </a:endParaRPr>
          </a:p>
          <a:p>
            <a:pPr>
              <a:spcBef>
                <a:spcPts val="450"/>
              </a:spcBef>
              <a:spcAft>
                <a:spcPts val="450"/>
              </a:spcAft>
              <a:defRPr/>
            </a:pPr>
            <a:endParaRPr lang="en-AU" altLang="en-US" sz="2100" dirty="0">
              <a:solidFill>
                <a:srgbClr val="280070"/>
              </a:solidFill>
              <a:latin typeface="Helvetica" pitchFamily="34" charset="0"/>
              <a:ea typeface="ＭＳ Ｐゴシック" pitchFamily="34" charset="-128"/>
              <a:cs typeface="Helvetica" pitchFamily="34" charset="0"/>
            </a:endParaRPr>
          </a:p>
          <a:p>
            <a:endParaRPr lang="en-AU" dirty="0"/>
          </a:p>
        </p:txBody>
      </p:sp>
    </p:spTree>
    <p:extLst>
      <p:ext uri="{BB962C8B-B14F-4D97-AF65-F5344CB8AC3E}">
        <p14:creationId xmlns:p14="http://schemas.microsoft.com/office/powerpoint/2010/main" val="28621343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309944" y="988179"/>
            <a:ext cx="8394785" cy="558849"/>
          </a:xfrm>
        </p:spPr>
        <p:txBody>
          <a:bodyPr/>
          <a:lstStyle/>
          <a:p>
            <a:pPr algn="ctr"/>
            <a:r>
              <a:rPr lang="en-AU" sz="2000" dirty="0"/>
              <a:t>PDHPE (Personal Development, Health and Physical Education</a:t>
            </a:r>
            <a:r>
              <a:rPr lang="en-AU" sz="2000" dirty="0" smtClean="0"/>
              <a:t>) – Year 11 and Year 12</a:t>
            </a:r>
            <a:endParaRPr lang="en-AU" sz="2000" dirty="0"/>
          </a:p>
          <a:p>
            <a:pPr algn="ctr"/>
            <a:endParaRPr lang="en-AU" sz="2400" dirty="0"/>
          </a:p>
        </p:txBody>
      </p:sp>
      <p:sp>
        <p:nvSpPr>
          <p:cNvPr id="4" name="Text Placeholder 3"/>
          <p:cNvSpPr>
            <a:spLocks noGrp="1"/>
          </p:cNvSpPr>
          <p:nvPr>
            <p:ph type="body" sz="quarter" idx="13"/>
          </p:nvPr>
        </p:nvSpPr>
        <p:spPr/>
        <p:txBody>
          <a:bodyPr/>
          <a:lstStyle/>
          <a:p>
            <a:r>
              <a:rPr lang="en-US" dirty="0"/>
              <a:t>Year 10 Subject Selection for Stage 6</a:t>
            </a:r>
          </a:p>
          <a:p>
            <a:endParaRPr lang="en-AU" dirty="0"/>
          </a:p>
        </p:txBody>
      </p:sp>
      <p:sp>
        <p:nvSpPr>
          <p:cNvPr id="5" name="Rectangle 1"/>
          <p:cNvSpPr>
            <a:spLocks noGrp="1" noChangeArrowheads="1"/>
          </p:cNvSpPr>
          <p:nvPr>
            <p:ph type="body" sz="quarter" idx="4294967295"/>
          </p:nvPr>
        </p:nvSpPr>
        <p:spPr bwMode="auto">
          <a:xfrm>
            <a:off x="957356" y="1652212"/>
            <a:ext cx="6958956"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eaLnBrk="0" fontAlgn="base" hangingPunct="0">
              <a:lnSpc>
                <a:spcPct val="150000"/>
              </a:lnSpc>
              <a:spcBef>
                <a:spcPct val="0"/>
              </a:spcBef>
              <a:spcAft>
                <a:spcPct val="0"/>
              </a:spcAft>
            </a:pPr>
            <a:r>
              <a:rPr kumimoji="0" lang="en-US" altLang="en-US" sz="2400" b="1" i="0" u="none" strike="noStrike" cap="none" normalizeH="0" baseline="0" dirty="0" smtClean="0">
                <a:ln>
                  <a:noFill/>
                </a:ln>
                <a:solidFill>
                  <a:srgbClr val="280070"/>
                </a:solidFill>
                <a:effectLst/>
                <a:latin typeface="Helvetica" panose="020B0604020202020204" pitchFamily="34" charset="0"/>
                <a:cs typeface="Helvetica" panose="020B0604020202020204" pitchFamily="34" charset="0"/>
              </a:rPr>
              <a:t>Community and Family Studies</a:t>
            </a:r>
            <a:r>
              <a:rPr kumimoji="0" lang="en-US" altLang="en-US" sz="2400" b="1" i="1" u="none" strike="noStrike" cap="none" normalizeH="0" baseline="0" dirty="0" smtClean="0">
                <a:ln>
                  <a:noFill/>
                </a:ln>
                <a:solidFill>
                  <a:srgbClr val="280070"/>
                </a:solidFill>
                <a:effectLst/>
                <a:latin typeface="Helvetica" panose="020B0604020202020204" pitchFamily="34" charset="0"/>
                <a:cs typeface="Helvetica" panose="020B0604020202020204" pitchFamily="34" charset="0"/>
              </a:rPr>
              <a:t> </a:t>
            </a:r>
            <a:endParaRPr kumimoji="0" lang="en-US" altLang="en-US" sz="2400" b="1" i="0" u="none" strike="noStrike" cap="none" normalizeH="0" baseline="0" dirty="0" smtClean="0">
              <a:ln>
                <a:noFill/>
              </a:ln>
              <a:solidFill>
                <a:srgbClr val="280070"/>
              </a:solidFill>
              <a:effectLst/>
              <a:latin typeface="Helvetica" panose="020B0604020202020204" pitchFamily="34" charset="0"/>
              <a:cs typeface="Helvetica" panose="020B0604020202020204" pitchFamily="34" charset="0"/>
            </a:endParaRPr>
          </a:p>
          <a:p>
            <a:pPr defTabSz="914400" eaLnBrk="0" fontAlgn="base" hangingPunct="0">
              <a:lnSpc>
                <a:spcPct val="150000"/>
              </a:lnSpc>
              <a:spcBef>
                <a:spcPct val="0"/>
              </a:spcBef>
              <a:spcAft>
                <a:spcPct val="0"/>
              </a:spcAft>
            </a:pPr>
            <a:r>
              <a:rPr kumimoji="0" lang="en-US" altLang="en-US" sz="2400" b="1" i="0" u="none" strike="noStrike" cap="none" normalizeH="0" baseline="0" dirty="0" smtClean="0">
                <a:ln>
                  <a:noFill/>
                </a:ln>
                <a:solidFill>
                  <a:srgbClr val="280070"/>
                </a:solidFill>
                <a:effectLst/>
                <a:latin typeface="Helvetica" panose="020B0604020202020204" pitchFamily="34" charset="0"/>
                <a:cs typeface="Helvetica" panose="020B0604020202020204" pitchFamily="34" charset="0"/>
              </a:rPr>
              <a:t>PDHPE</a:t>
            </a:r>
            <a:r>
              <a:rPr kumimoji="0" lang="en-US" altLang="en-US" sz="2400" b="1" i="1" u="none" strike="noStrike" cap="none" normalizeH="0" baseline="0" dirty="0" smtClean="0">
                <a:ln>
                  <a:noFill/>
                </a:ln>
                <a:solidFill>
                  <a:srgbClr val="280070"/>
                </a:solidFill>
                <a:effectLst/>
                <a:latin typeface="Helvetica" panose="020B0604020202020204" pitchFamily="34" charset="0"/>
                <a:cs typeface="Helvetica" panose="020B0604020202020204" pitchFamily="34" charset="0"/>
              </a:rPr>
              <a:t> </a:t>
            </a:r>
            <a:r>
              <a:rPr kumimoji="0" lang="en-US" altLang="en-US" sz="2400" b="1" i="0" u="none" strike="noStrike" cap="none" normalizeH="0" baseline="0" dirty="0" smtClean="0">
                <a:ln>
                  <a:noFill/>
                </a:ln>
                <a:solidFill>
                  <a:srgbClr val="280070"/>
                </a:solidFill>
                <a:effectLst/>
                <a:latin typeface="Helvetica" panose="020B0604020202020204" pitchFamily="34" charset="0"/>
                <a:cs typeface="Helvetica" panose="020B0604020202020204" pitchFamily="34" charset="0"/>
              </a:rPr>
              <a:t> </a:t>
            </a:r>
          </a:p>
          <a:p>
            <a:pPr defTabSz="914400" eaLnBrk="0" fontAlgn="base" hangingPunct="0">
              <a:lnSpc>
                <a:spcPct val="150000"/>
              </a:lnSpc>
              <a:spcBef>
                <a:spcPct val="0"/>
              </a:spcBef>
              <a:spcAft>
                <a:spcPct val="0"/>
              </a:spcAft>
            </a:pPr>
            <a:r>
              <a:rPr kumimoji="0" lang="en-US" altLang="en-US" sz="2400" b="1" i="0" u="none" strike="noStrike" cap="none" normalizeH="0" baseline="0" dirty="0" smtClean="0">
                <a:ln>
                  <a:noFill/>
                </a:ln>
                <a:solidFill>
                  <a:srgbClr val="280070"/>
                </a:solidFill>
                <a:effectLst/>
                <a:latin typeface="Helvetica" panose="020B0604020202020204" pitchFamily="34" charset="0"/>
                <a:cs typeface="Helvetica" panose="020B0604020202020204" pitchFamily="34" charset="0"/>
              </a:rPr>
              <a:t>Exploring Early Childhood (CEC)</a:t>
            </a:r>
            <a:r>
              <a:rPr kumimoji="0" lang="en-US" altLang="en-US" sz="2400" b="1" i="1" u="none" strike="noStrike" cap="none" normalizeH="0" baseline="0" dirty="0" smtClean="0">
                <a:ln>
                  <a:noFill/>
                </a:ln>
                <a:solidFill>
                  <a:srgbClr val="280070"/>
                </a:solidFill>
                <a:effectLst/>
                <a:latin typeface="Helvetica" panose="020B0604020202020204" pitchFamily="34" charset="0"/>
                <a:cs typeface="Helvetica" panose="020B0604020202020204" pitchFamily="34" charset="0"/>
              </a:rPr>
              <a:t> </a:t>
            </a:r>
            <a:r>
              <a:rPr kumimoji="0" lang="en-US" altLang="en-US" sz="2400" b="1" i="0" u="none" strike="noStrike" cap="none" normalizeH="0" baseline="0" dirty="0" smtClean="0">
                <a:ln>
                  <a:noFill/>
                </a:ln>
                <a:solidFill>
                  <a:srgbClr val="280070"/>
                </a:solidFill>
                <a:effectLst/>
                <a:latin typeface="Helvetica" panose="020B0604020202020204" pitchFamily="34" charset="0"/>
                <a:cs typeface="Helvetica" panose="020B0604020202020204" pitchFamily="34" charset="0"/>
              </a:rPr>
              <a:t> </a:t>
            </a:r>
          </a:p>
          <a:p>
            <a:pPr defTabSz="914400" eaLnBrk="0" fontAlgn="base" hangingPunct="0">
              <a:lnSpc>
                <a:spcPct val="150000"/>
              </a:lnSpc>
              <a:spcBef>
                <a:spcPct val="0"/>
              </a:spcBef>
              <a:spcAft>
                <a:spcPct val="0"/>
              </a:spcAft>
            </a:pPr>
            <a:r>
              <a:rPr kumimoji="0" lang="en-US" altLang="en-US" sz="2400" b="1" i="0" u="none" strike="noStrike" cap="none" normalizeH="0" baseline="0" dirty="0" smtClean="0">
                <a:ln>
                  <a:noFill/>
                </a:ln>
                <a:solidFill>
                  <a:srgbClr val="280070"/>
                </a:solidFill>
                <a:effectLst/>
                <a:latin typeface="Helvetica" panose="020B0604020202020204" pitchFamily="34" charset="0"/>
                <a:cs typeface="Helvetica" panose="020B0604020202020204" pitchFamily="34" charset="0"/>
              </a:rPr>
              <a:t>Sport, Lifestyle and Recreation Studies (CEC)</a:t>
            </a:r>
          </a:p>
        </p:txBody>
      </p:sp>
    </p:spTree>
    <p:extLst>
      <p:ext uri="{BB962C8B-B14F-4D97-AF65-F5344CB8AC3E}">
        <p14:creationId xmlns:p14="http://schemas.microsoft.com/office/powerpoint/2010/main" val="29786173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309944" y="969219"/>
            <a:ext cx="8242744" cy="558849"/>
          </a:xfrm>
        </p:spPr>
        <p:txBody>
          <a:bodyPr/>
          <a:lstStyle/>
          <a:p>
            <a:pPr algn="ctr"/>
            <a:r>
              <a:rPr lang="en-AU" sz="2400" dirty="0" smtClean="0"/>
              <a:t>Science – Year 11 and Year 12</a:t>
            </a:r>
            <a:endParaRPr lang="en-AU" sz="2400" dirty="0"/>
          </a:p>
        </p:txBody>
      </p:sp>
      <p:sp>
        <p:nvSpPr>
          <p:cNvPr id="4" name="Text Placeholder 3"/>
          <p:cNvSpPr>
            <a:spLocks noGrp="1"/>
          </p:cNvSpPr>
          <p:nvPr>
            <p:ph type="body" sz="quarter" idx="13"/>
          </p:nvPr>
        </p:nvSpPr>
        <p:spPr/>
        <p:txBody>
          <a:bodyPr/>
          <a:lstStyle/>
          <a:p>
            <a:r>
              <a:rPr lang="en-US" dirty="0"/>
              <a:t>Year 10 Subject Selection for Stage 6</a:t>
            </a:r>
          </a:p>
          <a:p>
            <a:endParaRPr lang="en-AU" dirty="0"/>
          </a:p>
        </p:txBody>
      </p:sp>
      <p:sp>
        <p:nvSpPr>
          <p:cNvPr id="5" name="Rectangle 1"/>
          <p:cNvSpPr>
            <a:spLocks noGrp="1" noChangeArrowheads="1"/>
          </p:cNvSpPr>
          <p:nvPr>
            <p:ph type="body" sz="quarter" idx="4294967295"/>
          </p:nvPr>
        </p:nvSpPr>
        <p:spPr bwMode="auto">
          <a:xfrm>
            <a:off x="309944" y="1345617"/>
            <a:ext cx="5273116"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defTabSz="914400" eaLnBrk="0" fontAlgn="base" hangingPunct="0">
              <a:lnSpc>
                <a:spcPct val="150000"/>
              </a:lnSpc>
              <a:spcBef>
                <a:spcPct val="0"/>
              </a:spcBef>
              <a:spcAft>
                <a:spcPct val="0"/>
              </a:spcAft>
            </a:pPr>
            <a:r>
              <a:rPr kumimoji="0" lang="en-US" altLang="en-US" sz="2400" b="1" i="0" u="none" strike="noStrike" cap="none" normalizeH="0" baseline="0" dirty="0" smtClean="0">
                <a:ln>
                  <a:noFill/>
                </a:ln>
                <a:solidFill>
                  <a:srgbClr val="280070"/>
                </a:solidFill>
                <a:effectLst/>
                <a:latin typeface="Helvetica" panose="020B0604020202020204" pitchFamily="34" charset="0"/>
                <a:cs typeface="Helvetica" panose="020B0604020202020204" pitchFamily="34" charset="0"/>
              </a:rPr>
              <a:t>Biology </a:t>
            </a:r>
          </a:p>
          <a:p>
            <a:pPr defTabSz="914400" eaLnBrk="0" fontAlgn="base" hangingPunct="0">
              <a:lnSpc>
                <a:spcPct val="150000"/>
              </a:lnSpc>
              <a:spcBef>
                <a:spcPct val="0"/>
              </a:spcBef>
              <a:spcAft>
                <a:spcPct val="0"/>
              </a:spcAft>
            </a:pPr>
            <a:r>
              <a:rPr kumimoji="0" lang="en-US" altLang="en-US" sz="2400" b="1" i="0" u="none" strike="noStrike" cap="none" normalizeH="0" baseline="0" dirty="0" smtClean="0">
                <a:ln>
                  <a:noFill/>
                </a:ln>
                <a:solidFill>
                  <a:srgbClr val="280070"/>
                </a:solidFill>
                <a:effectLst/>
                <a:latin typeface="Helvetica" panose="020B0604020202020204" pitchFamily="34" charset="0"/>
                <a:cs typeface="Helvetica" panose="020B0604020202020204" pitchFamily="34" charset="0"/>
              </a:rPr>
              <a:t>Chemistry</a:t>
            </a:r>
            <a:r>
              <a:rPr kumimoji="0" lang="en-US" altLang="en-US" sz="2400" b="1" i="1" u="none" strike="noStrike" cap="none" normalizeH="0" baseline="0" dirty="0" smtClean="0">
                <a:ln>
                  <a:noFill/>
                </a:ln>
                <a:solidFill>
                  <a:srgbClr val="280070"/>
                </a:solidFill>
                <a:effectLst/>
                <a:latin typeface="Helvetica" panose="020B0604020202020204" pitchFamily="34" charset="0"/>
                <a:cs typeface="Helvetica" panose="020B0604020202020204" pitchFamily="34" charset="0"/>
              </a:rPr>
              <a:t> </a:t>
            </a:r>
            <a:r>
              <a:rPr kumimoji="0" lang="en-US" altLang="en-US" sz="2400" b="1" i="0" u="none" strike="noStrike" cap="none" normalizeH="0" baseline="0" dirty="0" smtClean="0">
                <a:ln>
                  <a:noFill/>
                </a:ln>
                <a:solidFill>
                  <a:srgbClr val="280070"/>
                </a:solidFill>
                <a:effectLst/>
                <a:latin typeface="Helvetica" panose="020B0604020202020204" pitchFamily="34" charset="0"/>
                <a:cs typeface="Helvetica" panose="020B0604020202020204" pitchFamily="34" charset="0"/>
              </a:rPr>
              <a:t> </a:t>
            </a:r>
          </a:p>
          <a:p>
            <a:pPr defTabSz="914400" eaLnBrk="0" fontAlgn="base" hangingPunct="0">
              <a:lnSpc>
                <a:spcPct val="150000"/>
              </a:lnSpc>
              <a:spcBef>
                <a:spcPct val="0"/>
              </a:spcBef>
              <a:spcAft>
                <a:spcPct val="0"/>
              </a:spcAft>
            </a:pPr>
            <a:r>
              <a:rPr kumimoji="0" lang="en-US" altLang="en-US" sz="2400" b="1" i="0" u="none" strike="noStrike" cap="none" normalizeH="0" baseline="0" dirty="0" smtClean="0">
                <a:ln>
                  <a:noFill/>
                </a:ln>
                <a:solidFill>
                  <a:srgbClr val="280070"/>
                </a:solidFill>
                <a:effectLst/>
                <a:latin typeface="Helvetica" panose="020B0604020202020204" pitchFamily="34" charset="0"/>
                <a:cs typeface="Helvetica" panose="020B0604020202020204" pitchFamily="34" charset="0"/>
              </a:rPr>
              <a:t>Earth and Environmental Scienc</a:t>
            </a:r>
            <a:r>
              <a:rPr lang="en-US" altLang="en-US" sz="2400" b="1" i="1" dirty="0">
                <a:solidFill>
                  <a:srgbClr val="280070"/>
                </a:solidFill>
                <a:latin typeface="Helvetica" panose="020B0604020202020204" pitchFamily="34" charset="0"/>
                <a:cs typeface="Helvetica" panose="020B0604020202020204" pitchFamily="34" charset="0"/>
              </a:rPr>
              <a:t>e</a:t>
            </a:r>
            <a:r>
              <a:rPr kumimoji="0" lang="en-US" altLang="en-US" sz="2400" b="1" i="0" u="none" strike="noStrike" cap="none" normalizeH="0" baseline="0" dirty="0" smtClean="0">
                <a:ln>
                  <a:noFill/>
                </a:ln>
                <a:solidFill>
                  <a:srgbClr val="280070"/>
                </a:solidFill>
                <a:effectLst/>
                <a:latin typeface="Helvetica" panose="020B0604020202020204" pitchFamily="34" charset="0"/>
                <a:cs typeface="Helvetica" panose="020B0604020202020204" pitchFamily="34" charset="0"/>
              </a:rPr>
              <a:t> </a:t>
            </a:r>
          </a:p>
        </p:txBody>
      </p:sp>
      <p:sp>
        <p:nvSpPr>
          <p:cNvPr id="6" name="Rectangle 5"/>
          <p:cNvSpPr/>
          <p:nvPr/>
        </p:nvSpPr>
        <p:spPr>
          <a:xfrm>
            <a:off x="5289176" y="1345617"/>
            <a:ext cx="3711389" cy="1200329"/>
          </a:xfrm>
          <a:prstGeom prst="rect">
            <a:avLst/>
          </a:prstGeom>
        </p:spPr>
        <p:txBody>
          <a:bodyPr wrap="square">
            <a:spAutoFit/>
          </a:bodyPr>
          <a:lstStyle/>
          <a:p>
            <a:pPr marL="342900" lvl="0" indent="-342900" defTabSz="914400" eaLnBrk="0" fontAlgn="base" hangingPunct="0">
              <a:lnSpc>
                <a:spcPct val="150000"/>
              </a:lnSpc>
              <a:spcBef>
                <a:spcPct val="0"/>
              </a:spcBef>
              <a:spcAft>
                <a:spcPct val="0"/>
              </a:spcAft>
              <a:buFont typeface="Arial" panose="020B0604020202020204" pitchFamily="34" charset="0"/>
              <a:buChar char="•"/>
            </a:pPr>
            <a:r>
              <a:rPr lang="en-US" altLang="en-US" sz="2400" b="1" dirty="0">
                <a:solidFill>
                  <a:srgbClr val="280070"/>
                </a:solidFill>
                <a:latin typeface="Helvetica" panose="020B0604020202020204" pitchFamily="34" charset="0"/>
                <a:cs typeface="Helvetica" panose="020B0604020202020204" pitchFamily="34" charset="0"/>
              </a:rPr>
              <a:t>Investigating Science </a:t>
            </a:r>
          </a:p>
          <a:p>
            <a:pPr marL="342900" lvl="0" indent="-342900" defTabSz="914400" eaLnBrk="0" fontAlgn="base" hangingPunct="0">
              <a:lnSpc>
                <a:spcPct val="150000"/>
              </a:lnSpc>
              <a:spcBef>
                <a:spcPct val="0"/>
              </a:spcBef>
              <a:spcAft>
                <a:spcPct val="0"/>
              </a:spcAft>
              <a:buFont typeface="Arial" panose="020B0604020202020204" pitchFamily="34" charset="0"/>
              <a:buChar char="•"/>
            </a:pPr>
            <a:r>
              <a:rPr lang="en-US" altLang="en-US" sz="2400" b="1" dirty="0">
                <a:solidFill>
                  <a:srgbClr val="280070"/>
                </a:solidFill>
                <a:latin typeface="Helvetica" panose="020B0604020202020204" pitchFamily="34" charset="0"/>
                <a:cs typeface="Helvetica" panose="020B0604020202020204" pitchFamily="34" charset="0"/>
              </a:rPr>
              <a:t>Physics</a:t>
            </a:r>
            <a:r>
              <a:rPr lang="en-US" altLang="en-US" sz="2400" b="1" i="1" dirty="0">
                <a:solidFill>
                  <a:srgbClr val="280070"/>
                </a:solidFill>
                <a:latin typeface="Helvetica" panose="020B0604020202020204" pitchFamily="34" charset="0"/>
                <a:cs typeface="Helvetica" panose="020B0604020202020204" pitchFamily="34" charset="0"/>
              </a:rPr>
              <a:t> </a:t>
            </a:r>
            <a:endParaRPr lang="en-US" altLang="en-US" sz="2400" b="1" dirty="0">
              <a:solidFill>
                <a:srgbClr val="280070"/>
              </a:solidFill>
              <a:latin typeface="Helvetica" panose="020B0604020202020204" pitchFamily="34" charset="0"/>
              <a:cs typeface="Helvetica" panose="020B0604020202020204" pitchFamily="34" charset="0"/>
            </a:endParaRPr>
          </a:p>
        </p:txBody>
      </p:sp>
      <p:sp>
        <p:nvSpPr>
          <p:cNvPr id="7" name="Rectangle 6"/>
          <p:cNvSpPr/>
          <p:nvPr/>
        </p:nvSpPr>
        <p:spPr>
          <a:xfrm>
            <a:off x="309944" y="3489733"/>
            <a:ext cx="8690621" cy="923330"/>
          </a:xfrm>
          <a:prstGeom prst="rect">
            <a:avLst/>
          </a:prstGeom>
        </p:spPr>
        <p:txBody>
          <a:bodyPr wrap="square">
            <a:spAutoFit/>
          </a:bodyPr>
          <a:lstStyle/>
          <a:p>
            <a:r>
              <a:rPr lang="en-US" altLang="en-US" sz="1800" b="1" dirty="0">
                <a:solidFill>
                  <a:srgbClr val="280070"/>
                </a:solidFill>
                <a:latin typeface="Helvetica" panose="020B0604020202020204" pitchFamily="34" charset="0"/>
                <a:cs typeface="Helvetica" panose="020B0604020202020204" pitchFamily="34" charset="0"/>
              </a:rPr>
              <a:t>Science Extension – Year 12 only </a:t>
            </a:r>
            <a:r>
              <a:rPr lang="en-US" altLang="en-US" sz="1800" dirty="0">
                <a:latin typeface="Helvetica" panose="020B0604020202020204" pitchFamily="34" charset="0"/>
                <a:cs typeface="Helvetica" panose="020B0604020202020204" pitchFamily="34" charset="0"/>
              </a:rPr>
              <a:t>(</a:t>
            </a:r>
            <a:r>
              <a:rPr lang="en-AU" sz="1800" dirty="0">
                <a:latin typeface="Helvetica" panose="020B0604020202020204" pitchFamily="34" charset="0"/>
                <a:cs typeface="Helvetica" panose="020B0604020202020204" pitchFamily="34" charset="0"/>
              </a:rPr>
              <a:t>Study of at least one of Biology, Chemistry, Earth and Environmental Science, Investigating Science or Physics in Year 11 and continue the study of at least one of these science courses throughout Year 12).</a:t>
            </a:r>
          </a:p>
        </p:txBody>
      </p:sp>
    </p:spTree>
    <p:extLst>
      <p:ext uri="{BB962C8B-B14F-4D97-AF65-F5344CB8AC3E}">
        <p14:creationId xmlns:p14="http://schemas.microsoft.com/office/powerpoint/2010/main" val="298748424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309944" y="969219"/>
            <a:ext cx="8242744" cy="558849"/>
          </a:xfrm>
        </p:spPr>
        <p:txBody>
          <a:bodyPr/>
          <a:lstStyle/>
          <a:p>
            <a:pPr algn="ctr"/>
            <a:r>
              <a:rPr lang="en-AU" sz="2400" dirty="0" smtClean="0"/>
              <a:t>Technologies – Year 11 and Year 12</a:t>
            </a:r>
            <a:endParaRPr lang="en-AU" sz="2400" dirty="0"/>
          </a:p>
        </p:txBody>
      </p:sp>
      <p:sp>
        <p:nvSpPr>
          <p:cNvPr id="4" name="Text Placeholder 3"/>
          <p:cNvSpPr>
            <a:spLocks noGrp="1"/>
          </p:cNvSpPr>
          <p:nvPr>
            <p:ph type="body" sz="quarter" idx="13"/>
          </p:nvPr>
        </p:nvSpPr>
        <p:spPr/>
        <p:txBody>
          <a:bodyPr/>
          <a:lstStyle/>
          <a:p>
            <a:r>
              <a:rPr lang="en-US" dirty="0"/>
              <a:t>Year 10 Subject Selection for Stage 6</a:t>
            </a:r>
          </a:p>
          <a:p>
            <a:endParaRPr lang="en-AU" dirty="0"/>
          </a:p>
        </p:txBody>
      </p:sp>
      <p:sp>
        <p:nvSpPr>
          <p:cNvPr id="5" name="Rectangle 1"/>
          <p:cNvSpPr>
            <a:spLocks noGrp="1" noChangeArrowheads="1"/>
          </p:cNvSpPr>
          <p:nvPr>
            <p:ph type="body" sz="quarter" idx="4294967295"/>
          </p:nvPr>
        </p:nvSpPr>
        <p:spPr bwMode="auto">
          <a:xfrm>
            <a:off x="787026" y="1533588"/>
            <a:ext cx="3304303" cy="2400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eaLnBrk="0" fontAlgn="base" hangingPunct="0">
              <a:lnSpc>
                <a:spcPct val="150000"/>
              </a:lnSpc>
              <a:spcBef>
                <a:spcPct val="0"/>
              </a:spcBef>
              <a:spcAft>
                <a:spcPct val="0"/>
              </a:spcAft>
            </a:pPr>
            <a:r>
              <a:rPr kumimoji="0" lang="en-US" altLang="en-US" sz="2000" b="1" i="0" u="none" strike="noStrike" cap="none" normalizeH="0" baseline="0" dirty="0" smtClean="0">
                <a:ln>
                  <a:noFill/>
                </a:ln>
                <a:solidFill>
                  <a:srgbClr val="280070"/>
                </a:solidFill>
                <a:effectLst/>
                <a:latin typeface="Helvetica" panose="020B0604020202020204" pitchFamily="34" charset="0"/>
                <a:cs typeface="Helvetica" panose="020B0604020202020204" pitchFamily="34" charset="0"/>
              </a:rPr>
              <a:t>Agriculture</a:t>
            </a:r>
            <a:r>
              <a:rPr kumimoji="0" lang="en-US" altLang="en-US" sz="2000" b="1" i="1" u="none" strike="noStrike" cap="none" normalizeH="0" baseline="0" dirty="0" smtClean="0">
                <a:ln>
                  <a:noFill/>
                </a:ln>
                <a:solidFill>
                  <a:srgbClr val="280070"/>
                </a:solidFill>
                <a:effectLst/>
                <a:latin typeface="Helvetica" panose="020B0604020202020204" pitchFamily="34" charset="0"/>
                <a:cs typeface="Helvetica" panose="020B0604020202020204" pitchFamily="34" charset="0"/>
              </a:rPr>
              <a:t> </a:t>
            </a:r>
            <a:r>
              <a:rPr kumimoji="0" lang="en-US" altLang="en-US" sz="2000" b="1" i="0" u="none" strike="noStrike" cap="none" normalizeH="0" baseline="0" dirty="0" smtClean="0">
                <a:ln>
                  <a:noFill/>
                </a:ln>
                <a:solidFill>
                  <a:srgbClr val="280070"/>
                </a:solidFill>
                <a:effectLst/>
                <a:latin typeface="Helvetica" panose="020B0604020202020204" pitchFamily="34" charset="0"/>
                <a:cs typeface="Helvetica" panose="020B0604020202020204" pitchFamily="34" charset="0"/>
              </a:rPr>
              <a:t> </a:t>
            </a:r>
          </a:p>
          <a:p>
            <a:pPr defTabSz="914400" eaLnBrk="0" fontAlgn="base" hangingPunct="0">
              <a:lnSpc>
                <a:spcPct val="150000"/>
              </a:lnSpc>
              <a:spcBef>
                <a:spcPct val="0"/>
              </a:spcBef>
              <a:spcAft>
                <a:spcPct val="0"/>
              </a:spcAft>
            </a:pPr>
            <a:r>
              <a:rPr kumimoji="0" lang="en-US" altLang="en-US" sz="2000" b="1" i="0" u="none" strike="noStrike" cap="none" normalizeH="0" baseline="0" dirty="0" smtClean="0">
                <a:ln>
                  <a:noFill/>
                </a:ln>
                <a:solidFill>
                  <a:srgbClr val="280070"/>
                </a:solidFill>
                <a:effectLst/>
                <a:latin typeface="Helvetica" panose="020B0604020202020204" pitchFamily="34" charset="0"/>
                <a:cs typeface="Helvetica" panose="020B0604020202020204" pitchFamily="34" charset="0"/>
              </a:rPr>
              <a:t>Design and Technology</a:t>
            </a:r>
            <a:r>
              <a:rPr kumimoji="0" lang="en-US" altLang="en-US" sz="2000" b="1" i="1" u="none" strike="noStrike" cap="none" normalizeH="0" baseline="0" dirty="0" smtClean="0">
                <a:ln>
                  <a:noFill/>
                </a:ln>
                <a:solidFill>
                  <a:srgbClr val="280070"/>
                </a:solidFill>
                <a:effectLst/>
                <a:latin typeface="Helvetica" panose="020B0604020202020204" pitchFamily="34" charset="0"/>
                <a:cs typeface="Helvetica" panose="020B0604020202020204" pitchFamily="34" charset="0"/>
              </a:rPr>
              <a:t> </a:t>
            </a:r>
            <a:endParaRPr kumimoji="0" lang="en-US" altLang="en-US" sz="2000" b="1" i="0" u="none" strike="noStrike" cap="none" normalizeH="0" baseline="0" dirty="0" smtClean="0">
              <a:ln>
                <a:noFill/>
              </a:ln>
              <a:solidFill>
                <a:srgbClr val="280070"/>
              </a:solidFill>
              <a:effectLst/>
              <a:latin typeface="Helvetica" panose="020B0604020202020204" pitchFamily="34" charset="0"/>
              <a:cs typeface="Helvetica" panose="020B0604020202020204" pitchFamily="34" charset="0"/>
            </a:endParaRPr>
          </a:p>
          <a:p>
            <a:pPr defTabSz="914400" eaLnBrk="0" fontAlgn="base" hangingPunct="0">
              <a:lnSpc>
                <a:spcPct val="150000"/>
              </a:lnSpc>
              <a:spcBef>
                <a:spcPct val="0"/>
              </a:spcBef>
              <a:spcAft>
                <a:spcPct val="0"/>
              </a:spcAft>
            </a:pPr>
            <a:r>
              <a:rPr kumimoji="0" lang="en-US" altLang="en-US" sz="2000" b="1" i="0" u="none" strike="noStrike" cap="none" normalizeH="0" baseline="0" dirty="0" smtClean="0">
                <a:ln>
                  <a:noFill/>
                </a:ln>
                <a:solidFill>
                  <a:srgbClr val="280070"/>
                </a:solidFill>
                <a:effectLst/>
                <a:latin typeface="Helvetica" panose="020B0604020202020204" pitchFamily="34" charset="0"/>
                <a:cs typeface="Helvetica" panose="020B0604020202020204" pitchFamily="34" charset="0"/>
              </a:rPr>
              <a:t>Engineering Studies</a:t>
            </a:r>
            <a:r>
              <a:rPr kumimoji="0" lang="en-US" altLang="en-US" sz="2000" b="1" i="1" u="none" strike="noStrike" cap="none" normalizeH="0" baseline="0" dirty="0" smtClean="0">
                <a:ln>
                  <a:noFill/>
                </a:ln>
                <a:solidFill>
                  <a:srgbClr val="280070"/>
                </a:solidFill>
                <a:effectLst/>
                <a:latin typeface="Helvetica" panose="020B0604020202020204" pitchFamily="34" charset="0"/>
                <a:cs typeface="Helvetica" panose="020B0604020202020204" pitchFamily="34" charset="0"/>
              </a:rPr>
              <a:t> </a:t>
            </a:r>
            <a:endParaRPr kumimoji="0" lang="en-US" altLang="en-US" sz="2000" b="1" i="0" u="none" strike="noStrike" cap="none" normalizeH="0" baseline="0" dirty="0" smtClean="0">
              <a:ln>
                <a:noFill/>
              </a:ln>
              <a:solidFill>
                <a:srgbClr val="280070"/>
              </a:solidFill>
              <a:effectLst/>
              <a:latin typeface="Helvetica" panose="020B0604020202020204" pitchFamily="34" charset="0"/>
              <a:cs typeface="Helvetica" panose="020B0604020202020204" pitchFamily="34" charset="0"/>
            </a:endParaRPr>
          </a:p>
          <a:p>
            <a:pPr defTabSz="914400" eaLnBrk="0" fontAlgn="base" hangingPunct="0">
              <a:lnSpc>
                <a:spcPct val="150000"/>
              </a:lnSpc>
              <a:spcBef>
                <a:spcPct val="0"/>
              </a:spcBef>
              <a:spcAft>
                <a:spcPct val="0"/>
              </a:spcAft>
            </a:pPr>
            <a:r>
              <a:rPr kumimoji="0" lang="en-US" altLang="en-US" sz="2000" b="1" i="0" u="none" strike="noStrike" cap="none" normalizeH="0" baseline="0" dirty="0" smtClean="0">
                <a:ln>
                  <a:noFill/>
                </a:ln>
                <a:solidFill>
                  <a:srgbClr val="280070"/>
                </a:solidFill>
                <a:effectLst/>
                <a:latin typeface="Helvetica" panose="020B0604020202020204" pitchFamily="34" charset="0"/>
                <a:cs typeface="Helvetica" panose="020B0604020202020204" pitchFamily="34" charset="0"/>
              </a:rPr>
              <a:t>Food Technology</a:t>
            </a:r>
            <a:r>
              <a:rPr kumimoji="0" lang="en-US" altLang="en-US" sz="2000" b="1" i="1" u="none" strike="noStrike" cap="none" normalizeH="0" baseline="0" dirty="0" smtClean="0">
                <a:ln>
                  <a:noFill/>
                </a:ln>
                <a:solidFill>
                  <a:srgbClr val="280070"/>
                </a:solidFill>
                <a:effectLst/>
                <a:latin typeface="Helvetica" panose="020B0604020202020204" pitchFamily="34" charset="0"/>
                <a:cs typeface="Helvetica" panose="020B0604020202020204" pitchFamily="34" charset="0"/>
              </a:rPr>
              <a:t> </a:t>
            </a:r>
          </a:p>
          <a:p>
            <a:pPr defTabSz="914400" eaLnBrk="0" fontAlgn="base" hangingPunct="0">
              <a:lnSpc>
                <a:spcPct val="150000"/>
              </a:lnSpc>
              <a:spcBef>
                <a:spcPct val="0"/>
              </a:spcBef>
              <a:spcAft>
                <a:spcPct val="0"/>
              </a:spcAft>
            </a:pPr>
            <a:r>
              <a:rPr lang="en-US" altLang="en-US" sz="2000" b="1" dirty="0">
                <a:solidFill>
                  <a:srgbClr val="280070"/>
                </a:solidFill>
                <a:latin typeface="Helvetica" panose="020B0604020202020204" pitchFamily="34" charset="0"/>
                <a:cs typeface="Helvetica" panose="020B0604020202020204" pitchFamily="34" charset="0"/>
              </a:rPr>
              <a:t>Industrial Technology</a:t>
            </a:r>
            <a:r>
              <a:rPr lang="en-US" altLang="en-US" sz="2000" b="1" i="1" dirty="0">
                <a:solidFill>
                  <a:srgbClr val="280070"/>
                </a:solidFill>
                <a:latin typeface="Helvetica" panose="020B0604020202020204" pitchFamily="34" charset="0"/>
                <a:cs typeface="Helvetica" panose="020B0604020202020204" pitchFamily="34" charset="0"/>
              </a:rPr>
              <a:t> </a:t>
            </a:r>
            <a:endParaRPr lang="en-US" altLang="en-US" sz="2000" b="1" dirty="0">
              <a:solidFill>
                <a:srgbClr val="280070"/>
              </a:solidFill>
              <a:latin typeface="Helvetica" panose="020B0604020202020204" pitchFamily="34" charset="0"/>
              <a:cs typeface="Helvetica" panose="020B0604020202020204" pitchFamily="34" charset="0"/>
            </a:endParaRPr>
          </a:p>
        </p:txBody>
      </p:sp>
      <p:sp>
        <p:nvSpPr>
          <p:cNvPr id="6" name="Rectangle 5"/>
          <p:cNvSpPr/>
          <p:nvPr/>
        </p:nvSpPr>
        <p:spPr>
          <a:xfrm>
            <a:off x="4314639" y="1562089"/>
            <a:ext cx="4921623" cy="1938992"/>
          </a:xfrm>
          <a:prstGeom prst="rect">
            <a:avLst/>
          </a:prstGeom>
        </p:spPr>
        <p:txBody>
          <a:bodyPr wrap="square">
            <a:spAutoFit/>
          </a:bodyPr>
          <a:lstStyle/>
          <a:p>
            <a:pPr marL="342900" lvl="0" indent="-342900" defTabSz="914400" eaLnBrk="0" fontAlgn="base" hangingPunct="0">
              <a:lnSpc>
                <a:spcPct val="150000"/>
              </a:lnSpc>
              <a:spcBef>
                <a:spcPct val="0"/>
              </a:spcBef>
              <a:spcAft>
                <a:spcPct val="0"/>
              </a:spcAft>
              <a:buFont typeface="Arial" panose="020B0604020202020204" pitchFamily="34" charset="0"/>
              <a:buChar char="•"/>
            </a:pPr>
            <a:r>
              <a:rPr lang="en-US" altLang="en-US" sz="2000" b="1" dirty="0" smtClean="0">
                <a:solidFill>
                  <a:srgbClr val="280070"/>
                </a:solidFill>
                <a:latin typeface="Helvetica" panose="020B0604020202020204" pitchFamily="34" charset="0"/>
                <a:cs typeface="Helvetica" panose="020B0604020202020204" pitchFamily="34" charset="0"/>
              </a:rPr>
              <a:t>Information </a:t>
            </a:r>
            <a:r>
              <a:rPr lang="en-US" altLang="en-US" sz="2000" b="1" dirty="0">
                <a:solidFill>
                  <a:srgbClr val="280070"/>
                </a:solidFill>
                <a:latin typeface="Helvetica" panose="020B0604020202020204" pitchFamily="34" charset="0"/>
                <a:cs typeface="Helvetica" panose="020B0604020202020204" pitchFamily="34" charset="0"/>
              </a:rPr>
              <a:t>Processes and Technology </a:t>
            </a:r>
          </a:p>
          <a:p>
            <a:pPr marL="342900" lvl="0" indent="-342900" defTabSz="914400" eaLnBrk="0" fontAlgn="base" hangingPunct="0">
              <a:lnSpc>
                <a:spcPct val="150000"/>
              </a:lnSpc>
              <a:spcBef>
                <a:spcPct val="0"/>
              </a:spcBef>
              <a:spcAft>
                <a:spcPct val="0"/>
              </a:spcAft>
              <a:buFont typeface="Arial" panose="020B0604020202020204" pitchFamily="34" charset="0"/>
              <a:buChar char="•"/>
            </a:pPr>
            <a:r>
              <a:rPr lang="en-US" altLang="en-US" sz="2000" b="1" dirty="0">
                <a:solidFill>
                  <a:srgbClr val="280070"/>
                </a:solidFill>
                <a:latin typeface="Helvetica" panose="020B0604020202020204" pitchFamily="34" charset="0"/>
                <a:cs typeface="Helvetica" panose="020B0604020202020204" pitchFamily="34" charset="0"/>
              </a:rPr>
              <a:t>Software Design and Development</a:t>
            </a:r>
            <a:r>
              <a:rPr lang="en-US" altLang="en-US" sz="2000" b="1" i="1" dirty="0">
                <a:solidFill>
                  <a:srgbClr val="280070"/>
                </a:solidFill>
                <a:latin typeface="Helvetica" panose="020B0604020202020204" pitchFamily="34" charset="0"/>
                <a:cs typeface="Helvetica" panose="020B0604020202020204" pitchFamily="34" charset="0"/>
              </a:rPr>
              <a:t> </a:t>
            </a:r>
            <a:endParaRPr lang="en-US" altLang="en-US" sz="2000" b="1" dirty="0">
              <a:solidFill>
                <a:srgbClr val="280070"/>
              </a:solidFill>
              <a:latin typeface="Helvetica" panose="020B0604020202020204" pitchFamily="34" charset="0"/>
              <a:cs typeface="Helvetica" panose="020B0604020202020204" pitchFamily="34" charset="0"/>
            </a:endParaRPr>
          </a:p>
          <a:p>
            <a:pPr marL="342900" lvl="0" indent="-342900" defTabSz="914400" eaLnBrk="0" fontAlgn="base" hangingPunct="0">
              <a:lnSpc>
                <a:spcPct val="150000"/>
              </a:lnSpc>
              <a:spcBef>
                <a:spcPct val="0"/>
              </a:spcBef>
              <a:spcAft>
                <a:spcPct val="0"/>
              </a:spcAft>
              <a:buFont typeface="Arial" panose="020B0604020202020204" pitchFamily="34" charset="0"/>
              <a:buChar char="•"/>
            </a:pPr>
            <a:r>
              <a:rPr lang="en-US" altLang="en-US" sz="2000" b="1" dirty="0">
                <a:solidFill>
                  <a:srgbClr val="280070"/>
                </a:solidFill>
                <a:latin typeface="Helvetica" panose="020B0604020202020204" pitchFamily="34" charset="0"/>
                <a:cs typeface="Helvetica" panose="020B0604020202020204" pitchFamily="34" charset="0"/>
              </a:rPr>
              <a:t>Textiles and Design</a:t>
            </a:r>
          </a:p>
        </p:txBody>
      </p:sp>
    </p:spTree>
    <p:extLst>
      <p:ext uri="{BB962C8B-B14F-4D97-AF65-F5344CB8AC3E}">
        <p14:creationId xmlns:p14="http://schemas.microsoft.com/office/powerpoint/2010/main" val="104587700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309944" y="984323"/>
            <a:ext cx="8242744" cy="558849"/>
          </a:xfrm>
        </p:spPr>
        <p:txBody>
          <a:bodyPr/>
          <a:lstStyle/>
          <a:p>
            <a:pPr algn="ctr"/>
            <a:r>
              <a:rPr lang="en-AU" altLang="en-US" sz="2400" dirty="0">
                <a:effectLst>
                  <a:outerShdw blurRad="38100" dist="38100" dir="2700000" algn="tl">
                    <a:srgbClr val="C0C0C0"/>
                  </a:outerShdw>
                </a:effectLst>
                <a:cs typeface="Arial" pitchFamily="34" charset="0"/>
              </a:rPr>
              <a:t>Additional Extension Courses</a:t>
            </a:r>
            <a:endParaRPr lang="en-AU" sz="2400" dirty="0"/>
          </a:p>
        </p:txBody>
      </p:sp>
      <p:sp>
        <p:nvSpPr>
          <p:cNvPr id="4" name="Text Placeholder 3"/>
          <p:cNvSpPr>
            <a:spLocks noGrp="1"/>
          </p:cNvSpPr>
          <p:nvPr>
            <p:ph type="body" sz="quarter" idx="13"/>
          </p:nvPr>
        </p:nvSpPr>
        <p:spPr/>
        <p:txBody>
          <a:bodyPr/>
          <a:lstStyle/>
          <a:p>
            <a:r>
              <a:rPr lang="en-US" dirty="0"/>
              <a:t>Year 10 Subject Selection for Stage 6</a:t>
            </a:r>
          </a:p>
          <a:p>
            <a:endParaRPr lang="en-AU" dirty="0"/>
          </a:p>
        </p:txBody>
      </p:sp>
      <p:sp>
        <p:nvSpPr>
          <p:cNvPr id="6" name="Rectangle 4"/>
          <p:cNvSpPr txBox="1">
            <a:spLocks noChangeArrowheads="1"/>
          </p:cNvSpPr>
          <p:nvPr/>
        </p:nvSpPr>
        <p:spPr bwMode="auto">
          <a:xfrm>
            <a:off x="118356" y="1369000"/>
            <a:ext cx="8903724" cy="335518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1" charset="-128"/>
                <a:cs typeface="ＭＳ Ｐゴシック" pitchFamily="-1"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1"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1"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200000"/>
              </a:lnSpc>
              <a:spcBef>
                <a:spcPts val="450"/>
              </a:spcBef>
              <a:buNone/>
            </a:pPr>
            <a:r>
              <a:rPr lang="en-AU" altLang="en-US" sz="1800" b="1" dirty="0">
                <a:latin typeface="Helvetica" charset="0"/>
              </a:rPr>
              <a:t>	</a:t>
            </a:r>
            <a:r>
              <a:rPr lang="en-AU" altLang="en-US" sz="2100" b="1" dirty="0">
                <a:solidFill>
                  <a:srgbClr val="280070"/>
                </a:solidFill>
                <a:latin typeface="Helvetica" charset="0"/>
              </a:rPr>
              <a:t>Year </a:t>
            </a:r>
            <a:r>
              <a:rPr lang="en-AU" altLang="en-US" sz="2100" b="1" dirty="0" smtClean="0">
                <a:solidFill>
                  <a:srgbClr val="280070"/>
                </a:solidFill>
                <a:latin typeface="Helvetica" charset="0"/>
              </a:rPr>
              <a:t>12</a:t>
            </a:r>
            <a:endParaRPr lang="en-AU" altLang="en-US" sz="2100" b="1" dirty="0">
              <a:solidFill>
                <a:srgbClr val="280070"/>
              </a:solidFill>
              <a:latin typeface="Helvetica" charset="0"/>
            </a:endParaRPr>
          </a:p>
          <a:p>
            <a:pPr lvl="1">
              <a:lnSpc>
                <a:spcPct val="200000"/>
              </a:lnSpc>
              <a:spcBef>
                <a:spcPts val="450"/>
              </a:spcBef>
              <a:buFont typeface="Arial" pitchFamily="34" charset="0"/>
              <a:buChar char="•"/>
            </a:pPr>
            <a:r>
              <a:rPr lang="en-AU" altLang="en-US" sz="1800" dirty="0">
                <a:latin typeface="Helvetica" charset="0"/>
              </a:rPr>
              <a:t>History Extension</a:t>
            </a:r>
          </a:p>
          <a:p>
            <a:pPr lvl="1">
              <a:lnSpc>
                <a:spcPct val="150000"/>
              </a:lnSpc>
              <a:spcBef>
                <a:spcPts val="450"/>
              </a:spcBef>
              <a:buFont typeface="Arial" pitchFamily="34" charset="0"/>
              <a:buChar char="•"/>
            </a:pPr>
            <a:r>
              <a:rPr lang="en-AU" altLang="en-US" sz="1800" dirty="0">
                <a:latin typeface="Helvetica" charset="0"/>
              </a:rPr>
              <a:t>Music Extension</a:t>
            </a:r>
          </a:p>
          <a:p>
            <a:pPr lvl="1">
              <a:lnSpc>
                <a:spcPct val="150000"/>
              </a:lnSpc>
              <a:spcBef>
                <a:spcPts val="450"/>
              </a:spcBef>
              <a:buFont typeface="Arial" pitchFamily="34" charset="0"/>
              <a:buChar char="•"/>
            </a:pPr>
            <a:r>
              <a:rPr lang="en-AU" altLang="en-US" sz="1800" dirty="0">
                <a:latin typeface="Helvetica" charset="0"/>
              </a:rPr>
              <a:t>Science Extension</a:t>
            </a:r>
          </a:p>
          <a:p>
            <a:pPr lvl="1">
              <a:lnSpc>
                <a:spcPct val="150000"/>
              </a:lnSpc>
              <a:spcBef>
                <a:spcPts val="450"/>
              </a:spcBef>
              <a:buFont typeface="Arial" pitchFamily="34" charset="0"/>
              <a:buChar char="•"/>
            </a:pPr>
            <a:r>
              <a:rPr lang="en-AU" altLang="en-US" sz="1800" dirty="0">
                <a:latin typeface="Helvetica" charset="0"/>
              </a:rPr>
              <a:t>Extension courses are also available for selected Languages and VET courses</a:t>
            </a:r>
          </a:p>
        </p:txBody>
      </p:sp>
    </p:spTree>
    <p:extLst>
      <p:ext uri="{BB962C8B-B14F-4D97-AF65-F5344CB8AC3E}">
        <p14:creationId xmlns:p14="http://schemas.microsoft.com/office/powerpoint/2010/main" val="12428348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14247" y="1057055"/>
            <a:ext cx="8242744" cy="558849"/>
          </a:xfrm>
        </p:spPr>
        <p:txBody>
          <a:bodyPr/>
          <a:lstStyle/>
          <a:p>
            <a:pPr algn="ctr"/>
            <a:r>
              <a:rPr lang="en-AU" altLang="en-US" sz="2400" dirty="0">
                <a:effectLst>
                  <a:outerShdw blurRad="38100" dist="38100" dir="2700000" algn="tl">
                    <a:srgbClr val="C0C0C0"/>
                  </a:outerShdw>
                </a:effectLst>
                <a:cs typeface="Arial" pitchFamily="34" charset="0"/>
              </a:rPr>
              <a:t>Life Skills Courses</a:t>
            </a:r>
            <a:endParaRPr lang="en-AU" sz="2400" dirty="0"/>
          </a:p>
        </p:txBody>
      </p:sp>
      <p:sp>
        <p:nvSpPr>
          <p:cNvPr id="4" name="Text Placeholder 3"/>
          <p:cNvSpPr>
            <a:spLocks noGrp="1"/>
          </p:cNvSpPr>
          <p:nvPr>
            <p:ph type="body" sz="quarter" idx="13"/>
          </p:nvPr>
        </p:nvSpPr>
        <p:spPr/>
        <p:txBody>
          <a:bodyPr/>
          <a:lstStyle/>
          <a:p>
            <a:r>
              <a:rPr lang="en-US" dirty="0"/>
              <a:t>Year 10 Subject Selection for Stage 6</a:t>
            </a:r>
          </a:p>
          <a:p>
            <a:endParaRPr lang="en-AU" dirty="0"/>
          </a:p>
        </p:txBody>
      </p:sp>
      <p:sp>
        <p:nvSpPr>
          <p:cNvPr id="3" name="Text Placeholder 2"/>
          <p:cNvSpPr>
            <a:spLocks noGrp="1"/>
          </p:cNvSpPr>
          <p:nvPr>
            <p:ph type="body" sz="quarter" idx="4294967295"/>
          </p:nvPr>
        </p:nvSpPr>
        <p:spPr>
          <a:xfrm>
            <a:off x="414247" y="1646848"/>
            <a:ext cx="8337867" cy="2736850"/>
          </a:xfrm>
          <a:prstGeom prst="rect">
            <a:avLst/>
          </a:prstGeom>
        </p:spPr>
        <p:txBody>
          <a:bodyPr/>
          <a:lstStyle/>
          <a:p>
            <a:pPr marL="128588" lvl="1" indent="0">
              <a:spcBef>
                <a:spcPts val="1350"/>
              </a:spcBef>
              <a:spcAft>
                <a:spcPts val="450"/>
              </a:spcAft>
              <a:buNone/>
              <a:defRPr/>
            </a:pPr>
            <a:r>
              <a:rPr lang="en-AU" altLang="en-US" dirty="0">
                <a:latin typeface="Helvetica" pitchFamily="34" charset="0"/>
                <a:ea typeface="ＭＳ Ｐゴシック" pitchFamily="34" charset="-128"/>
                <a:cs typeface="Helvetica" pitchFamily="34" charset="0"/>
              </a:rPr>
              <a:t>Life Skills Courses are designed for a small percentage of students with </a:t>
            </a:r>
            <a:r>
              <a:rPr lang="en-AU" altLang="en-US" b="1" dirty="0">
                <a:solidFill>
                  <a:srgbClr val="280070"/>
                </a:solidFill>
                <a:latin typeface="Helvetica" pitchFamily="34" charset="0"/>
                <a:ea typeface="ＭＳ Ｐゴシック" pitchFamily="34" charset="-128"/>
                <a:cs typeface="Helvetica" pitchFamily="34" charset="0"/>
              </a:rPr>
              <a:t>special education needs</a:t>
            </a:r>
            <a:r>
              <a:rPr lang="en-AU" altLang="en-US" dirty="0">
                <a:latin typeface="Helvetica" pitchFamily="34" charset="0"/>
                <a:ea typeface="ＭＳ Ｐゴシック" pitchFamily="34" charset="-128"/>
                <a:cs typeface="Helvetica" pitchFamily="34" charset="0"/>
              </a:rPr>
              <a:t>. </a:t>
            </a:r>
            <a:endParaRPr lang="en-AU" altLang="en-US" dirty="0" smtClean="0">
              <a:latin typeface="Helvetica" pitchFamily="34" charset="0"/>
              <a:ea typeface="ＭＳ Ｐゴシック" pitchFamily="34" charset="-128"/>
              <a:cs typeface="Helvetica" pitchFamily="34" charset="0"/>
            </a:endParaRPr>
          </a:p>
          <a:p>
            <a:pPr marL="128588" lvl="1" indent="0">
              <a:spcBef>
                <a:spcPts val="1350"/>
              </a:spcBef>
              <a:spcAft>
                <a:spcPts val="450"/>
              </a:spcAft>
              <a:buNone/>
              <a:defRPr/>
            </a:pPr>
            <a:r>
              <a:rPr lang="en-AU" altLang="en-US" dirty="0" smtClean="0">
                <a:latin typeface="Helvetica" pitchFamily="34" charset="0"/>
                <a:ea typeface="ＭＳ Ｐゴシック" pitchFamily="34" charset="-128"/>
                <a:cs typeface="Helvetica" pitchFamily="34" charset="0"/>
              </a:rPr>
              <a:t>Life </a:t>
            </a:r>
            <a:r>
              <a:rPr lang="en-AU" altLang="en-US" dirty="0">
                <a:latin typeface="Helvetica" pitchFamily="34" charset="0"/>
                <a:ea typeface="ＭＳ Ｐゴシック" pitchFamily="34" charset="-128"/>
                <a:cs typeface="Helvetica" pitchFamily="34" charset="0"/>
              </a:rPr>
              <a:t>Skills Courses:</a:t>
            </a:r>
          </a:p>
          <a:p>
            <a:pPr marL="557213" lvl="1" indent="-257175">
              <a:spcBef>
                <a:spcPts val="1350"/>
              </a:spcBef>
              <a:spcAft>
                <a:spcPts val="450"/>
              </a:spcAft>
              <a:buFont typeface="Arial" panose="020B0604020202020204" pitchFamily="34" charset="0"/>
              <a:buChar char="•"/>
              <a:defRPr/>
            </a:pPr>
            <a:r>
              <a:rPr lang="en-AU" altLang="en-US" dirty="0">
                <a:latin typeface="Helvetica" pitchFamily="34" charset="0"/>
                <a:ea typeface="ＭＳ Ｐゴシック" pitchFamily="34" charset="-128"/>
                <a:cs typeface="Helvetica" pitchFamily="34" charset="0"/>
              </a:rPr>
              <a:t>have Board Developed Course status</a:t>
            </a:r>
          </a:p>
          <a:p>
            <a:pPr marL="557213" lvl="1" indent="-257175">
              <a:spcBef>
                <a:spcPts val="1350"/>
              </a:spcBef>
              <a:spcAft>
                <a:spcPts val="450"/>
              </a:spcAft>
              <a:buFont typeface="Arial" panose="020B0604020202020204" pitchFamily="34" charset="0"/>
              <a:buChar char="•"/>
              <a:defRPr/>
            </a:pPr>
            <a:r>
              <a:rPr lang="en-AU" altLang="en-US" dirty="0">
                <a:latin typeface="Helvetica" pitchFamily="34" charset="0"/>
                <a:ea typeface="ＭＳ Ｐゴシック" pitchFamily="34" charset="-128"/>
                <a:cs typeface="Helvetica" pitchFamily="34" charset="0"/>
              </a:rPr>
              <a:t>contribute to the attainment of the HSC</a:t>
            </a:r>
          </a:p>
          <a:p>
            <a:pPr marL="557213" lvl="1" indent="-257175">
              <a:spcBef>
                <a:spcPts val="1350"/>
              </a:spcBef>
              <a:spcAft>
                <a:spcPts val="450"/>
              </a:spcAft>
              <a:buFont typeface="Arial" panose="020B0604020202020204" pitchFamily="34" charset="0"/>
              <a:buChar char="•"/>
              <a:defRPr/>
            </a:pPr>
            <a:r>
              <a:rPr lang="en-AU" altLang="en-US" dirty="0">
                <a:latin typeface="Helvetica" pitchFamily="34" charset="0"/>
                <a:ea typeface="ＭＳ Ｐゴシック" pitchFamily="34" charset="-128"/>
                <a:cs typeface="Helvetica" pitchFamily="34" charset="0"/>
              </a:rPr>
              <a:t>do not have HSC examinations and so do not contribute to the calculation of an ATAR</a:t>
            </a:r>
          </a:p>
          <a:p>
            <a:endParaRPr lang="en-AU" dirty="0"/>
          </a:p>
        </p:txBody>
      </p:sp>
    </p:spTree>
    <p:extLst>
      <p:ext uri="{BB962C8B-B14F-4D97-AF65-F5344CB8AC3E}">
        <p14:creationId xmlns:p14="http://schemas.microsoft.com/office/powerpoint/2010/main" val="19100721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309944" y="1033511"/>
            <a:ext cx="8242744" cy="558849"/>
          </a:xfrm>
        </p:spPr>
        <p:txBody>
          <a:bodyPr/>
          <a:lstStyle/>
          <a:p>
            <a:pPr algn="ctr"/>
            <a:r>
              <a:rPr lang="en-AU" altLang="en-US" sz="2400" dirty="0">
                <a:effectLst>
                  <a:outerShdw blurRad="38100" dist="38100" dir="2700000" algn="tl">
                    <a:srgbClr val="C0C0C0"/>
                  </a:outerShdw>
                </a:effectLst>
                <a:cs typeface="Arial" pitchFamily="34" charset="0"/>
              </a:rPr>
              <a:t>Vocational Education &amp; Training (VET) in the HSC</a:t>
            </a:r>
            <a:endParaRPr lang="en-AU" sz="2400" dirty="0"/>
          </a:p>
        </p:txBody>
      </p:sp>
      <p:sp>
        <p:nvSpPr>
          <p:cNvPr id="4" name="Text Placeholder 3"/>
          <p:cNvSpPr>
            <a:spLocks noGrp="1"/>
          </p:cNvSpPr>
          <p:nvPr>
            <p:ph type="body" sz="quarter" idx="13"/>
          </p:nvPr>
        </p:nvSpPr>
        <p:spPr/>
        <p:txBody>
          <a:bodyPr/>
          <a:lstStyle/>
          <a:p>
            <a:r>
              <a:rPr lang="en-US" dirty="0"/>
              <a:t>Year 10 Subject Selection for Stage 6</a:t>
            </a:r>
          </a:p>
          <a:p>
            <a:endParaRPr lang="en-AU" dirty="0"/>
          </a:p>
        </p:txBody>
      </p:sp>
      <p:sp>
        <p:nvSpPr>
          <p:cNvPr id="3" name="Text Placeholder 2"/>
          <p:cNvSpPr>
            <a:spLocks noGrp="1"/>
          </p:cNvSpPr>
          <p:nvPr>
            <p:ph type="body" sz="quarter" idx="4294967295"/>
          </p:nvPr>
        </p:nvSpPr>
        <p:spPr>
          <a:xfrm>
            <a:off x="431664" y="1408339"/>
            <a:ext cx="8233365" cy="3098347"/>
          </a:xfrm>
          <a:prstGeom prst="rect">
            <a:avLst/>
          </a:prstGeom>
        </p:spPr>
        <p:txBody>
          <a:bodyPr/>
          <a:lstStyle/>
          <a:p>
            <a:pPr marL="257175" indent="-257175">
              <a:lnSpc>
                <a:spcPct val="150000"/>
              </a:lnSpc>
              <a:spcBef>
                <a:spcPts val="900"/>
              </a:spcBef>
              <a:buFont typeface="Arial" panose="020B0604020202020204" pitchFamily="34" charset="0"/>
              <a:buChar char="•"/>
            </a:pPr>
            <a:r>
              <a:rPr lang="en-US" altLang="en-US" sz="1800" dirty="0">
                <a:latin typeface="Helvetica" charset="0"/>
              </a:rPr>
              <a:t>Package/endorse VET qualifications for HSC unit </a:t>
            </a:r>
            <a:r>
              <a:rPr lang="en-US" altLang="en-US" sz="1800" dirty="0" smtClean="0">
                <a:latin typeface="Helvetica" charset="0"/>
              </a:rPr>
              <a:t>credit</a:t>
            </a:r>
          </a:p>
          <a:p>
            <a:pPr marL="257175" indent="-257175">
              <a:lnSpc>
                <a:spcPct val="150000"/>
              </a:lnSpc>
              <a:spcBef>
                <a:spcPts val="900"/>
              </a:spcBef>
              <a:buFont typeface="Arial" panose="020B0604020202020204" pitchFamily="34" charset="0"/>
              <a:buChar char="•"/>
            </a:pPr>
            <a:r>
              <a:rPr lang="en-US" altLang="en-US" sz="1800" b="1" dirty="0" smtClean="0">
                <a:solidFill>
                  <a:srgbClr val="280070"/>
                </a:solidFill>
                <a:latin typeface="Helvetica" charset="0"/>
              </a:rPr>
              <a:t>Board </a:t>
            </a:r>
            <a:r>
              <a:rPr lang="en-US" altLang="en-US" sz="1800" b="1" dirty="0">
                <a:solidFill>
                  <a:srgbClr val="280070"/>
                </a:solidFill>
                <a:latin typeface="Helvetica" charset="0"/>
              </a:rPr>
              <a:t>Developed VET </a:t>
            </a:r>
            <a:r>
              <a:rPr lang="en-US" altLang="en-US" sz="1800" b="1" dirty="0" smtClean="0">
                <a:solidFill>
                  <a:srgbClr val="280070"/>
                </a:solidFill>
                <a:latin typeface="Helvetica" charset="0"/>
              </a:rPr>
              <a:t>courses</a:t>
            </a:r>
          </a:p>
          <a:p>
            <a:pPr marL="600075" lvl="1" indent="-257175">
              <a:spcBef>
                <a:spcPts val="900"/>
              </a:spcBef>
              <a:buFont typeface="Arial" panose="020B0604020202020204" pitchFamily="34" charset="0"/>
              <a:buChar char="•"/>
            </a:pPr>
            <a:r>
              <a:rPr lang="en-US" altLang="en-US" sz="1500" dirty="0">
                <a:latin typeface="Helvetica" charset="0"/>
              </a:rPr>
              <a:t>Stage 6 Industry Curriculum Frameworks</a:t>
            </a:r>
          </a:p>
          <a:p>
            <a:pPr marL="257175" indent="-257175">
              <a:spcBef>
                <a:spcPts val="900"/>
              </a:spcBef>
              <a:buFont typeface="Arial" panose="020B0604020202020204" pitchFamily="34" charset="0"/>
              <a:buChar char="•"/>
            </a:pPr>
            <a:r>
              <a:rPr lang="en-US" altLang="en-US" sz="1800" b="1" dirty="0" smtClean="0">
                <a:solidFill>
                  <a:srgbClr val="280070"/>
                </a:solidFill>
                <a:latin typeface="Helvetica" charset="0"/>
              </a:rPr>
              <a:t>Board </a:t>
            </a:r>
            <a:r>
              <a:rPr lang="en-US" altLang="en-US" sz="1800" b="1" dirty="0">
                <a:solidFill>
                  <a:srgbClr val="280070"/>
                </a:solidFill>
                <a:latin typeface="Helvetica" charset="0"/>
              </a:rPr>
              <a:t>Endorsed VET courses</a:t>
            </a:r>
          </a:p>
          <a:p>
            <a:pPr marL="600075" lvl="1" indent="-257175">
              <a:spcBef>
                <a:spcPts val="900"/>
              </a:spcBef>
              <a:buFont typeface="Arial" panose="020B0604020202020204" pitchFamily="34" charset="0"/>
              <a:buChar char="•"/>
            </a:pPr>
            <a:r>
              <a:rPr lang="en-US" altLang="en-US" sz="1500" dirty="0">
                <a:latin typeface="Helvetica" charset="0"/>
              </a:rPr>
              <a:t>Stage 6 (Years 11–12)</a:t>
            </a:r>
          </a:p>
          <a:p>
            <a:pPr marL="257175" indent="-257175">
              <a:spcBef>
                <a:spcPts val="900"/>
              </a:spcBef>
              <a:buFont typeface="Arial" panose="020B0604020202020204" pitchFamily="34" charset="0"/>
              <a:buChar char="•"/>
            </a:pPr>
            <a:r>
              <a:rPr lang="en-US" altLang="en-US" sz="1800" dirty="0">
                <a:latin typeface="Helvetica" charset="0"/>
              </a:rPr>
              <a:t>Courses may be available to:</a:t>
            </a:r>
          </a:p>
          <a:p>
            <a:pPr marL="600075" lvl="1" indent="-257175">
              <a:spcBef>
                <a:spcPts val="450"/>
              </a:spcBef>
              <a:buFont typeface="Wingdings" panose="05000000000000000000" pitchFamily="2" charset="2"/>
              <a:buChar char="Ø"/>
            </a:pPr>
            <a:r>
              <a:rPr lang="en-US" altLang="en-US" sz="1500" dirty="0">
                <a:latin typeface="Helvetica" charset="0"/>
              </a:rPr>
              <a:t>all students</a:t>
            </a:r>
          </a:p>
          <a:p>
            <a:pPr marL="600075" lvl="1" indent="-257175">
              <a:spcBef>
                <a:spcPts val="450"/>
              </a:spcBef>
              <a:buFont typeface="Wingdings" panose="05000000000000000000" pitchFamily="2" charset="2"/>
              <a:buChar char="Ø"/>
            </a:pPr>
            <a:r>
              <a:rPr lang="en-US" altLang="en-US" sz="1500" dirty="0">
                <a:latin typeface="Helvetica" charset="0"/>
              </a:rPr>
              <a:t>school-based trainees only</a:t>
            </a:r>
          </a:p>
          <a:p>
            <a:pPr marL="600075" lvl="1" indent="-257175">
              <a:spcBef>
                <a:spcPts val="450"/>
              </a:spcBef>
              <a:buFont typeface="Wingdings" panose="05000000000000000000" pitchFamily="2" charset="2"/>
              <a:buChar char="Ø"/>
            </a:pPr>
            <a:r>
              <a:rPr lang="en-US" altLang="en-US" sz="1500" dirty="0">
                <a:latin typeface="Helvetica" charset="0"/>
              </a:rPr>
              <a:t>school-based apprentices only</a:t>
            </a:r>
          </a:p>
          <a:p>
            <a:endParaRPr lang="en-AU" dirty="0"/>
          </a:p>
        </p:txBody>
      </p:sp>
    </p:spTree>
    <p:extLst>
      <p:ext uri="{BB962C8B-B14F-4D97-AF65-F5344CB8AC3E}">
        <p14:creationId xmlns:p14="http://schemas.microsoft.com/office/powerpoint/2010/main" val="28066611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309944" y="969219"/>
            <a:ext cx="8242744" cy="558849"/>
          </a:xfrm>
        </p:spPr>
        <p:txBody>
          <a:bodyPr/>
          <a:lstStyle/>
          <a:p>
            <a:pPr algn="ctr"/>
            <a:r>
              <a:rPr lang="en-US" altLang="en-US" sz="2400" dirty="0">
                <a:effectLst>
                  <a:outerShdw blurRad="38100" dist="38100" dir="2700000" algn="tl">
                    <a:srgbClr val="C0C0C0"/>
                  </a:outerShdw>
                </a:effectLst>
                <a:cs typeface="Arial" pitchFamily="34" charset="0"/>
              </a:rPr>
              <a:t>Course Selection Considerations</a:t>
            </a:r>
            <a:endParaRPr lang="en-AU" sz="2400" dirty="0"/>
          </a:p>
        </p:txBody>
      </p:sp>
      <p:sp>
        <p:nvSpPr>
          <p:cNvPr id="4" name="Text Placeholder 3"/>
          <p:cNvSpPr>
            <a:spLocks noGrp="1"/>
          </p:cNvSpPr>
          <p:nvPr>
            <p:ph type="body" sz="quarter" idx="13"/>
          </p:nvPr>
        </p:nvSpPr>
        <p:spPr/>
        <p:txBody>
          <a:bodyPr/>
          <a:lstStyle/>
          <a:p>
            <a:r>
              <a:rPr lang="en-US" dirty="0"/>
              <a:t>Year 10 Subject Selection for Stage 6</a:t>
            </a:r>
          </a:p>
          <a:p>
            <a:endParaRPr lang="en-AU" dirty="0"/>
          </a:p>
        </p:txBody>
      </p:sp>
      <p:sp>
        <p:nvSpPr>
          <p:cNvPr id="3" name="Text Placeholder 2"/>
          <p:cNvSpPr>
            <a:spLocks noGrp="1"/>
          </p:cNvSpPr>
          <p:nvPr>
            <p:ph type="body" sz="quarter" idx="4294967295"/>
          </p:nvPr>
        </p:nvSpPr>
        <p:spPr>
          <a:xfrm>
            <a:off x="466124" y="1321998"/>
            <a:ext cx="8086564" cy="3178175"/>
          </a:xfrm>
          <a:prstGeom prst="rect">
            <a:avLst/>
          </a:prstGeom>
        </p:spPr>
        <p:txBody>
          <a:bodyPr/>
          <a:lstStyle/>
          <a:p>
            <a:pPr marL="257175" indent="-257175">
              <a:lnSpc>
                <a:spcPct val="150000"/>
              </a:lnSpc>
              <a:spcAft>
                <a:spcPts val="450"/>
              </a:spcAft>
              <a:buFont typeface="Arial" panose="020B0604020202020204" pitchFamily="34" charset="0"/>
              <a:buChar char="•"/>
            </a:pPr>
            <a:r>
              <a:rPr lang="en-US" altLang="en-US" sz="1800" dirty="0">
                <a:latin typeface="Helvetica" panose="020B0604020202020204" pitchFamily="34" charset="0"/>
                <a:cs typeface="Helvetica" panose="020B0604020202020204" pitchFamily="34" charset="0"/>
              </a:rPr>
              <a:t>Abilities </a:t>
            </a:r>
          </a:p>
          <a:p>
            <a:pPr marL="257175" indent="-257175">
              <a:lnSpc>
                <a:spcPct val="150000"/>
              </a:lnSpc>
              <a:spcAft>
                <a:spcPts val="450"/>
              </a:spcAft>
              <a:buFont typeface="Arial" panose="020B0604020202020204" pitchFamily="34" charset="0"/>
              <a:buChar char="•"/>
            </a:pPr>
            <a:r>
              <a:rPr lang="en-US" altLang="en-US" sz="1800" dirty="0">
                <a:latin typeface="Helvetica" panose="020B0604020202020204" pitchFamily="34" charset="0"/>
                <a:cs typeface="Helvetica" panose="020B0604020202020204" pitchFamily="34" charset="0"/>
              </a:rPr>
              <a:t>Interests/Motivation</a:t>
            </a:r>
          </a:p>
          <a:p>
            <a:pPr marL="257175" indent="-257175">
              <a:lnSpc>
                <a:spcPct val="150000"/>
              </a:lnSpc>
              <a:spcAft>
                <a:spcPts val="450"/>
              </a:spcAft>
              <a:buFont typeface="Arial" panose="020B0604020202020204" pitchFamily="34" charset="0"/>
              <a:buChar char="•"/>
            </a:pPr>
            <a:r>
              <a:rPr lang="en-US" altLang="en-US" sz="1800" dirty="0">
                <a:latin typeface="Helvetica" panose="020B0604020202020204" pitchFamily="34" charset="0"/>
                <a:cs typeface="Helvetica" panose="020B0604020202020204" pitchFamily="34" charset="0"/>
              </a:rPr>
              <a:t>Career aspirations and needs</a:t>
            </a:r>
          </a:p>
          <a:p>
            <a:pPr marL="257175" indent="-257175">
              <a:lnSpc>
                <a:spcPct val="150000"/>
              </a:lnSpc>
              <a:spcAft>
                <a:spcPts val="450"/>
              </a:spcAft>
              <a:buFont typeface="Arial" panose="020B0604020202020204" pitchFamily="34" charset="0"/>
              <a:buChar char="•"/>
            </a:pPr>
            <a:r>
              <a:rPr lang="en-AU" altLang="en-US" sz="1800" dirty="0">
                <a:latin typeface="Helvetica" panose="020B0604020202020204" pitchFamily="34" charset="0"/>
                <a:cs typeface="Helvetica" panose="020B0604020202020204" pitchFamily="34" charset="0"/>
              </a:rPr>
              <a:t>Syllabus requirements - Practical/Major work components </a:t>
            </a:r>
          </a:p>
          <a:p>
            <a:pPr marL="257175" indent="-257175">
              <a:lnSpc>
                <a:spcPct val="150000"/>
              </a:lnSpc>
              <a:spcAft>
                <a:spcPts val="450"/>
              </a:spcAft>
              <a:buFont typeface="Arial" panose="020B0604020202020204" pitchFamily="34" charset="0"/>
              <a:buChar char="•"/>
            </a:pPr>
            <a:r>
              <a:rPr lang="en-AU" altLang="en-US" sz="1800" dirty="0">
                <a:latin typeface="Helvetica" panose="020B0604020202020204" pitchFamily="34" charset="0"/>
                <a:cs typeface="Helvetica" panose="020B0604020202020204" pitchFamily="34" charset="0"/>
              </a:rPr>
              <a:t>Subject combinations</a:t>
            </a:r>
          </a:p>
          <a:p>
            <a:pPr marL="257175" indent="-257175">
              <a:lnSpc>
                <a:spcPct val="150000"/>
              </a:lnSpc>
              <a:spcAft>
                <a:spcPts val="450"/>
              </a:spcAft>
              <a:buFont typeface="Arial" panose="020B0604020202020204" pitchFamily="34" charset="0"/>
              <a:buChar char="•"/>
            </a:pPr>
            <a:r>
              <a:rPr lang="en-AU" altLang="en-US" sz="1800" dirty="0">
                <a:latin typeface="Helvetica" panose="020B0604020202020204" pitchFamily="34" charset="0"/>
                <a:cs typeface="Helvetica" panose="020B0604020202020204" pitchFamily="34" charset="0"/>
              </a:rPr>
              <a:t>Other commitments  </a:t>
            </a:r>
          </a:p>
          <a:p>
            <a:endParaRPr lang="en-AU" dirty="0"/>
          </a:p>
        </p:txBody>
      </p:sp>
    </p:spTree>
    <p:extLst>
      <p:ext uri="{BB962C8B-B14F-4D97-AF65-F5344CB8AC3E}">
        <p14:creationId xmlns:p14="http://schemas.microsoft.com/office/powerpoint/2010/main" val="321067227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309944" y="998663"/>
            <a:ext cx="8242744" cy="558849"/>
          </a:xfrm>
        </p:spPr>
        <p:txBody>
          <a:bodyPr/>
          <a:lstStyle/>
          <a:p>
            <a:pPr algn="ctr"/>
            <a:r>
              <a:rPr lang="en-AU" altLang="en-US" sz="2400" dirty="0">
                <a:effectLst>
                  <a:outerShdw blurRad="38100" dist="38100" dir="2700000" algn="tl">
                    <a:srgbClr val="000000">
                      <a:alpha val="43137"/>
                    </a:srgbClr>
                  </a:outerShdw>
                </a:effectLst>
                <a:ea typeface="ＭＳ Ｐゴシック" pitchFamily="34" charset="-128"/>
              </a:rPr>
              <a:t>Industry curriculum framework</a:t>
            </a:r>
            <a:endParaRPr lang="en-AU" sz="2400" dirty="0">
              <a:effectLst>
                <a:outerShdw blurRad="38100" dist="38100" dir="2700000" algn="tl">
                  <a:srgbClr val="000000">
                    <a:alpha val="43137"/>
                  </a:srgbClr>
                </a:outerShdw>
              </a:effectLst>
            </a:endParaRPr>
          </a:p>
        </p:txBody>
      </p:sp>
      <p:sp>
        <p:nvSpPr>
          <p:cNvPr id="4" name="Text Placeholder 3"/>
          <p:cNvSpPr>
            <a:spLocks noGrp="1"/>
          </p:cNvSpPr>
          <p:nvPr>
            <p:ph type="body" sz="quarter" idx="13"/>
          </p:nvPr>
        </p:nvSpPr>
        <p:spPr/>
        <p:txBody>
          <a:bodyPr/>
          <a:lstStyle/>
          <a:p>
            <a:r>
              <a:rPr lang="en-US" dirty="0"/>
              <a:t>Year 10 Subject Selection for Stage 6</a:t>
            </a:r>
          </a:p>
          <a:p>
            <a:endParaRPr lang="en-AU" dirty="0"/>
          </a:p>
          <a:p>
            <a:endParaRPr lang="en-AU" dirty="0"/>
          </a:p>
        </p:txBody>
      </p:sp>
      <p:sp>
        <p:nvSpPr>
          <p:cNvPr id="3" name="Text Placeholder 2"/>
          <p:cNvSpPr>
            <a:spLocks noGrp="1"/>
          </p:cNvSpPr>
          <p:nvPr>
            <p:ph type="body" sz="quarter" idx="4294967295"/>
          </p:nvPr>
        </p:nvSpPr>
        <p:spPr>
          <a:xfrm>
            <a:off x="396830" y="1578997"/>
            <a:ext cx="8250781" cy="3214687"/>
          </a:xfrm>
          <a:prstGeom prst="rect">
            <a:avLst/>
          </a:prstGeom>
        </p:spPr>
        <p:txBody>
          <a:bodyPr/>
          <a:lstStyle/>
          <a:p>
            <a:pPr marL="257175" indent="-257175">
              <a:buClr>
                <a:schemeClr val="tx1"/>
              </a:buClr>
              <a:buFont typeface="Arial" panose="020B0604020202020204" pitchFamily="34" charset="0"/>
              <a:buChar char="•"/>
              <a:defRPr/>
            </a:pPr>
            <a:r>
              <a:rPr lang="en-US" altLang="en-US" sz="1600" dirty="0">
                <a:latin typeface="Helvetica" panose="020B0604020202020204" pitchFamily="34" charset="0"/>
                <a:ea typeface="ＭＳ Ｐゴシック" pitchFamily="34" charset="-128"/>
                <a:cs typeface="Helvetica" panose="020B0604020202020204" pitchFamily="34" charset="0"/>
              </a:rPr>
              <a:t>Board Developed HSC VET syllabus</a:t>
            </a:r>
          </a:p>
          <a:p>
            <a:pPr marL="257175" indent="-257175">
              <a:spcBef>
                <a:spcPts val="900"/>
              </a:spcBef>
              <a:buClr>
                <a:schemeClr val="tx1"/>
              </a:buClr>
              <a:buFont typeface="Arial" panose="020B0604020202020204" pitchFamily="34" charset="0"/>
              <a:buChar char="•"/>
              <a:defRPr/>
            </a:pPr>
            <a:r>
              <a:rPr lang="en-US" altLang="en-US" sz="1600" dirty="0">
                <a:latin typeface="Helvetica" panose="020B0604020202020204" pitchFamily="34" charset="0"/>
                <a:ea typeface="ＭＳ Ｐゴシック" pitchFamily="34" charset="-128"/>
                <a:cs typeface="Helvetica" panose="020B0604020202020204" pitchFamily="34" charset="0"/>
              </a:rPr>
              <a:t>Based on </a:t>
            </a:r>
            <a:r>
              <a:rPr lang="en-US" altLang="en-US" sz="1600" b="1" dirty="0">
                <a:solidFill>
                  <a:srgbClr val="280070"/>
                </a:solidFill>
                <a:latin typeface="Helvetica" panose="020B0604020202020204" pitchFamily="34" charset="0"/>
                <a:ea typeface="ＭＳ Ｐゴシック" pitchFamily="34" charset="-128"/>
                <a:cs typeface="Helvetica" panose="020B0604020202020204" pitchFamily="34" charset="0"/>
              </a:rPr>
              <a:t>nationally</a:t>
            </a:r>
            <a:r>
              <a:rPr lang="en-US" altLang="en-US" sz="1600" dirty="0">
                <a:latin typeface="Helvetica" panose="020B0604020202020204" pitchFamily="34" charset="0"/>
                <a:ea typeface="ＭＳ Ｐゴシック" pitchFamily="34" charset="-128"/>
                <a:cs typeface="Helvetica" panose="020B0604020202020204" pitchFamily="34" charset="0"/>
              </a:rPr>
              <a:t> endorsed Training Package(s)</a:t>
            </a:r>
          </a:p>
          <a:p>
            <a:pPr marL="581175" lvl="2" indent="-257175">
              <a:buClr>
                <a:schemeClr val="tx1"/>
              </a:buClr>
              <a:buFont typeface="Aparajita" panose="020B0604020202020204" pitchFamily="34" charset="0"/>
              <a:buChar char="−"/>
              <a:defRPr/>
            </a:pPr>
            <a:r>
              <a:rPr lang="en-US" altLang="en-US" sz="1600" dirty="0">
                <a:latin typeface="Helvetica" panose="020B0604020202020204" pitchFamily="34" charset="0"/>
                <a:ea typeface="ＭＳ Ｐゴシック" pitchFamily="34" charset="-128"/>
                <a:cs typeface="Helvetica" panose="020B0604020202020204" pitchFamily="34" charset="0"/>
              </a:rPr>
              <a:t>lists which qualifications and units of competency have been included in the HSC syllabus</a:t>
            </a:r>
          </a:p>
          <a:p>
            <a:pPr marL="581175" lvl="2" indent="-257175">
              <a:buClr>
                <a:schemeClr val="tx1"/>
              </a:buClr>
              <a:buFont typeface="Aparajita" panose="020B0604020202020204" pitchFamily="34" charset="0"/>
              <a:buChar char="−"/>
              <a:defRPr/>
            </a:pPr>
            <a:r>
              <a:rPr lang="en-US" altLang="en-US" sz="1600" dirty="0">
                <a:latin typeface="Helvetica" panose="020B0604020202020204" pitchFamily="34" charset="0"/>
                <a:ea typeface="ＭＳ Ｐゴシック" pitchFamily="34" charset="-128"/>
                <a:cs typeface="Helvetica" panose="020B0604020202020204" pitchFamily="34" charset="0"/>
              </a:rPr>
              <a:t>describes how units of competency are arranged into HSC VET courses</a:t>
            </a:r>
            <a:endParaRPr lang="en-US" altLang="en-US" sz="1600" dirty="0">
              <a:ea typeface="ＭＳ Ｐゴシック" pitchFamily="34" charset="-128"/>
            </a:endParaRPr>
          </a:p>
          <a:p>
            <a:pPr marL="257175" indent="-257175">
              <a:lnSpc>
                <a:spcPct val="150000"/>
              </a:lnSpc>
              <a:spcBef>
                <a:spcPts val="900"/>
              </a:spcBef>
              <a:buClr>
                <a:schemeClr val="tx1"/>
              </a:buClr>
              <a:buFont typeface="Arial" panose="020B0604020202020204" pitchFamily="34" charset="0"/>
              <a:buChar char="•"/>
              <a:defRPr/>
            </a:pPr>
            <a:r>
              <a:rPr lang="en-US" altLang="en-US" sz="1600" dirty="0">
                <a:latin typeface="Helvetica" panose="020B0604020202020204" pitchFamily="34" charset="0"/>
                <a:ea typeface="ＭＳ Ｐゴシック" pitchFamily="34" charset="-128"/>
                <a:cs typeface="Helvetica" panose="020B0604020202020204" pitchFamily="34" charset="0"/>
              </a:rPr>
              <a:t>Includes HSC outcomes and content</a:t>
            </a:r>
          </a:p>
          <a:p>
            <a:pPr marL="257175" indent="-257175">
              <a:lnSpc>
                <a:spcPct val="150000"/>
              </a:lnSpc>
              <a:spcBef>
                <a:spcPts val="900"/>
              </a:spcBef>
              <a:buClr>
                <a:schemeClr val="tx1"/>
              </a:buClr>
              <a:buFont typeface="Arial" panose="020B0604020202020204" pitchFamily="34" charset="0"/>
              <a:buChar char="•"/>
              <a:defRPr/>
            </a:pPr>
            <a:r>
              <a:rPr lang="en-US" altLang="en-US" sz="1600" dirty="0">
                <a:latin typeface="Helvetica" panose="020B0604020202020204" pitchFamily="34" charset="0"/>
                <a:ea typeface="ＭＳ Ｐゴシック" pitchFamily="34" charset="-128"/>
                <a:cs typeface="Helvetica" panose="020B0604020202020204" pitchFamily="34" charset="0"/>
              </a:rPr>
              <a:t>Has an </a:t>
            </a:r>
            <a:r>
              <a:rPr lang="en-US" altLang="en-US" sz="1600" b="1" dirty="0">
                <a:solidFill>
                  <a:srgbClr val="280070"/>
                </a:solidFill>
                <a:latin typeface="Helvetica" panose="020B0604020202020204" pitchFamily="34" charset="0"/>
                <a:ea typeface="ＭＳ Ｐゴシック" pitchFamily="34" charset="-128"/>
                <a:cs typeface="Helvetica" panose="020B0604020202020204" pitchFamily="34" charset="0"/>
              </a:rPr>
              <a:t>optional</a:t>
            </a:r>
            <a:r>
              <a:rPr lang="en-US" altLang="en-US" sz="1600" dirty="0">
                <a:latin typeface="Helvetica" panose="020B0604020202020204" pitchFamily="34" charset="0"/>
                <a:ea typeface="ＭＳ Ｐゴシック" pitchFamily="34" charset="-128"/>
                <a:cs typeface="Helvetica" panose="020B0604020202020204" pitchFamily="34" charset="0"/>
              </a:rPr>
              <a:t> HSC examination</a:t>
            </a:r>
          </a:p>
          <a:p>
            <a:pPr marL="581175" lvl="2" indent="-257175">
              <a:buClr>
                <a:schemeClr val="tx1"/>
              </a:buClr>
              <a:buFont typeface="Aparajita" panose="020B0604020202020204" pitchFamily="34" charset="0"/>
              <a:buChar char="−"/>
              <a:defRPr/>
            </a:pPr>
            <a:r>
              <a:rPr lang="en-US" altLang="en-US" sz="1600" dirty="0">
                <a:latin typeface="Helvetica" panose="020B0604020202020204" pitchFamily="34" charset="0"/>
                <a:ea typeface="ＭＳ Ｐゴシック" pitchFamily="34" charset="-128"/>
                <a:cs typeface="Helvetica" panose="020B0604020202020204" pitchFamily="34" charset="0"/>
              </a:rPr>
              <a:t>provides access to ATAR </a:t>
            </a:r>
            <a:r>
              <a:rPr lang="en-US" altLang="en-US" sz="1600" dirty="0" smtClean="0">
                <a:latin typeface="Helvetica" panose="020B0604020202020204" pitchFamily="34" charset="0"/>
                <a:ea typeface="ＭＳ Ｐゴシック" pitchFamily="34" charset="-128"/>
                <a:cs typeface="Helvetica" panose="020B0604020202020204" pitchFamily="34" charset="0"/>
              </a:rPr>
              <a:t>pathway</a:t>
            </a:r>
          </a:p>
          <a:p>
            <a:pPr marL="257175" indent="-257175">
              <a:spcBef>
                <a:spcPts val="900"/>
              </a:spcBef>
              <a:buClr>
                <a:schemeClr val="tx1"/>
              </a:buClr>
              <a:buFont typeface="Arial" panose="020B0604020202020204" pitchFamily="34" charset="0"/>
              <a:buChar char="•"/>
              <a:defRPr/>
            </a:pPr>
            <a:r>
              <a:rPr lang="en-US" altLang="en-US" sz="1600" dirty="0" smtClean="0">
                <a:latin typeface="Helvetica" panose="020B0604020202020204" pitchFamily="34" charset="0"/>
                <a:ea typeface="ＭＳ Ｐゴシック" pitchFamily="34" charset="-128"/>
                <a:cs typeface="Helvetica" panose="020B0604020202020204" pitchFamily="34" charset="0"/>
              </a:rPr>
              <a:t>Includes </a:t>
            </a:r>
            <a:r>
              <a:rPr lang="en-US" altLang="en-US" sz="1600" dirty="0">
                <a:latin typeface="Helvetica" panose="020B0604020202020204" pitchFamily="34" charset="0"/>
                <a:ea typeface="ＭＳ Ｐゴシック" pitchFamily="34" charset="-128"/>
                <a:cs typeface="Helvetica" panose="020B0604020202020204" pitchFamily="34" charset="0"/>
              </a:rPr>
              <a:t>a </a:t>
            </a:r>
            <a:r>
              <a:rPr lang="en-US" altLang="en-US" sz="1600" b="1" dirty="0">
                <a:solidFill>
                  <a:srgbClr val="280070"/>
                </a:solidFill>
                <a:latin typeface="Helvetica" panose="020B0604020202020204" pitchFamily="34" charset="0"/>
                <a:ea typeface="ＭＳ Ｐゴシック" pitchFamily="34" charset="-128"/>
                <a:cs typeface="Helvetica" panose="020B0604020202020204" pitchFamily="34" charset="0"/>
              </a:rPr>
              <a:t>mandatory work placement</a:t>
            </a:r>
          </a:p>
          <a:p>
            <a:endParaRPr lang="en-AU" dirty="0"/>
          </a:p>
        </p:txBody>
      </p:sp>
    </p:spTree>
    <p:extLst>
      <p:ext uri="{BB962C8B-B14F-4D97-AF65-F5344CB8AC3E}">
        <p14:creationId xmlns:p14="http://schemas.microsoft.com/office/powerpoint/2010/main" val="115533761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309944" y="969219"/>
            <a:ext cx="8242744" cy="558849"/>
          </a:xfrm>
        </p:spPr>
        <p:txBody>
          <a:bodyPr/>
          <a:lstStyle/>
          <a:p>
            <a:pPr algn="ctr"/>
            <a:r>
              <a:rPr lang="en-US" altLang="en-US" sz="2400" dirty="0">
                <a:effectLst>
                  <a:outerShdw blurRad="38100" dist="38100" dir="2700000" algn="tl">
                    <a:srgbClr val="000000">
                      <a:alpha val="43137"/>
                    </a:srgbClr>
                  </a:outerShdw>
                </a:effectLst>
                <a:ea typeface="ＭＳ Ｐゴシック" pitchFamily="34" charset="-128"/>
              </a:rPr>
              <a:t>VET: Board Developed Courses</a:t>
            </a:r>
            <a:endParaRPr lang="en-AU" sz="2400" dirty="0">
              <a:effectLst>
                <a:outerShdw blurRad="38100" dist="38100" dir="2700000" algn="tl">
                  <a:srgbClr val="000000">
                    <a:alpha val="43137"/>
                  </a:srgbClr>
                </a:outerShdw>
              </a:effectLst>
            </a:endParaRPr>
          </a:p>
        </p:txBody>
      </p:sp>
      <p:sp>
        <p:nvSpPr>
          <p:cNvPr id="4" name="Text Placeholder 3"/>
          <p:cNvSpPr>
            <a:spLocks noGrp="1"/>
          </p:cNvSpPr>
          <p:nvPr>
            <p:ph type="body" sz="quarter" idx="13"/>
          </p:nvPr>
        </p:nvSpPr>
        <p:spPr/>
        <p:txBody>
          <a:bodyPr/>
          <a:lstStyle/>
          <a:p>
            <a:r>
              <a:rPr lang="en-US" dirty="0"/>
              <a:t>Year 10 Subject Selection for Stage 6</a:t>
            </a:r>
          </a:p>
          <a:p>
            <a:endParaRPr lang="en-AU" dirty="0"/>
          </a:p>
        </p:txBody>
      </p:sp>
      <p:sp>
        <p:nvSpPr>
          <p:cNvPr id="3" name="Text Placeholder 2"/>
          <p:cNvSpPr>
            <a:spLocks noGrp="1"/>
          </p:cNvSpPr>
          <p:nvPr>
            <p:ph type="body" sz="quarter" idx="4294967295"/>
          </p:nvPr>
        </p:nvSpPr>
        <p:spPr>
          <a:xfrm>
            <a:off x="545075" y="1862457"/>
            <a:ext cx="3257006" cy="2416175"/>
          </a:xfrm>
          <a:prstGeom prst="rect">
            <a:avLst/>
          </a:prstGeom>
        </p:spPr>
        <p:txBody>
          <a:bodyPr/>
          <a:lstStyle/>
          <a:p>
            <a:pPr marL="600075" lvl="1" indent="-257175">
              <a:spcBef>
                <a:spcPts val="450"/>
              </a:spcBef>
              <a:spcAft>
                <a:spcPts val="450"/>
              </a:spcAft>
              <a:buFont typeface="Arial" panose="020B0604020202020204" pitchFamily="34" charset="0"/>
              <a:buChar char="•"/>
            </a:pPr>
            <a:r>
              <a:rPr lang="en-US" altLang="en-US" dirty="0">
                <a:latin typeface="Helvetica" charset="0"/>
              </a:rPr>
              <a:t>Automotive</a:t>
            </a:r>
          </a:p>
          <a:p>
            <a:pPr marL="600075" lvl="1" indent="-257175">
              <a:spcBef>
                <a:spcPts val="450"/>
              </a:spcBef>
              <a:spcAft>
                <a:spcPts val="450"/>
              </a:spcAft>
              <a:buFont typeface="Arial" panose="020B0604020202020204" pitchFamily="34" charset="0"/>
              <a:buChar char="•"/>
            </a:pPr>
            <a:r>
              <a:rPr lang="en-US" altLang="en-US" dirty="0">
                <a:latin typeface="Helvetica" charset="0"/>
              </a:rPr>
              <a:t>Business Services</a:t>
            </a:r>
          </a:p>
          <a:p>
            <a:pPr marL="600075" lvl="1" indent="-257175">
              <a:spcBef>
                <a:spcPts val="450"/>
              </a:spcBef>
              <a:spcAft>
                <a:spcPts val="450"/>
              </a:spcAft>
              <a:buFont typeface="Arial" panose="020B0604020202020204" pitchFamily="34" charset="0"/>
              <a:buChar char="•"/>
            </a:pPr>
            <a:r>
              <a:rPr lang="en-US" altLang="en-US" dirty="0">
                <a:latin typeface="Helvetica" charset="0"/>
              </a:rPr>
              <a:t>Construction</a:t>
            </a:r>
          </a:p>
          <a:p>
            <a:pPr marL="600075" lvl="1" indent="-257175">
              <a:spcBef>
                <a:spcPts val="450"/>
              </a:spcBef>
              <a:spcAft>
                <a:spcPts val="450"/>
              </a:spcAft>
              <a:buFont typeface="Arial" panose="020B0604020202020204" pitchFamily="34" charset="0"/>
              <a:buChar char="•"/>
            </a:pPr>
            <a:r>
              <a:rPr lang="en-US" altLang="en-US" dirty="0" err="1">
                <a:latin typeface="Helvetica" charset="0"/>
              </a:rPr>
              <a:t>Electrotechnology</a:t>
            </a:r>
            <a:endParaRPr lang="en-US" altLang="en-US" dirty="0">
              <a:latin typeface="Helvetica" charset="0"/>
            </a:endParaRPr>
          </a:p>
          <a:p>
            <a:pPr marL="600075" lvl="1" indent="-257175">
              <a:spcBef>
                <a:spcPts val="450"/>
              </a:spcBef>
              <a:spcAft>
                <a:spcPts val="450"/>
              </a:spcAft>
              <a:buFont typeface="Arial" panose="020B0604020202020204" pitchFamily="34" charset="0"/>
              <a:buChar char="•"/>
            </a:pPr>
            <a:r>
              <a:rPr lang="en-US" altLang="en-US" dirty="0">
                <a:latin typeface="Helvetica" charset="0"/>
              </a:rPr>
              <a:t>Entertainment Industry</a:t>
            </a:r>
          </a:p>
          <a:p>
            <a:pPr marL="600075" lvl="1" indent="-257175">
              <a:spcBef>
                <a:spcPts val="450"/>
              </a:spcBef>
              <a:spcAft>
                <a:spcPts val="450"/>
              </a:spcAft>
              <a:buFont typeface="Arial" panose="020B0604020202020204" pitchFamily="34" charset="0"/>
              <a:buChar char="•"/>
            </a:pPr>
            <a:r>
              <a:rPr lang="en-US" altLang="en-US" dirty="0">
                <a:latin typeface="Helvetica" charset="0"/>
              </a:rPr>
              <a:t>Financial Services</a:t>
            </a:r>
          </a:p>
          <a:p>
            <a:pPr marL="600075" lvl="1" indent="-257175">
              <a:spcBef>
                <a:spcPts val="450"/>
              </a:spcBef>
              <a:spcAft>
                <a:spcPts val="450"/>
              </a:spcAft>
              <a:buFont typeface="Arial" panose="020B0604020202020204" pitchFamily="34" charset="0"/>
              <a:buChar char="•"/>
            </a:pPr>
            <a:r>
              <a:rPr lang="en-US" altLang="en-US" dirty="0">
                <a:latin typeface="Helvetica" charset="0"/>
              </a:rPr>
              <a:t>Hospitality</a:t>
            </a:r>
          </a:p>
          <a:p>
            <a:pPr lvl="1">
              <a:spcBef>
                <a:spcPts val="450"/>
              </a:spcBef>
              <a:spcAft>
                <a:spcPts val="450"/>
              </a:spcAft>
              <a:buFont typeface="Arial" pitchFamily="34" charset="0"/>
              <a:buChar char="•"/>
            </a:pPr>
            <a:endParaRPr lang="en-US" altLang="en-US" dirty="0">
              <a:latin typeface="Helvetica" charset="0"/>
            </a:endParaRPr>
          </a:p>
          <a:p>
            <a:endParaRPr lang="en-AU" dirty="0"/>
          </a:p>
        </p:txBody>
      </p:sp>
      <p:sp>
        <p:nvSpPr>
          <p:cNvPr id="5" name="Rectangle 4"/>
          <p:cNvSpPr/>
          <p:nvPr/>
        </p:nvSpPr>
        <p:spPr>
          <a:xfrm>
            <a:off x="4274820" y="1849983"/>
            <a:ext cx="4381500" cy="2229328"/>
          </a:xfrm>
          <a:prstGeom prst="rect">
            <a:avLst/>
          </a:prstGeom>
        </p:spPr>
        <p:txBody>
          <a:bodyPr wrap="square">
            <a:spAutoFit/>
          </a:bodyPr>
          <a:lstStyle/>
          <a:p>
            <a:pPr marL="600075" lvl="1" indent="-257175">
              <a:lnSpc>
                <a:spcPct val="90000"/>
              </a:lnSpc>
              <a:spcBef>
                <a:spcPts val="450"/>
              </a:spcBef>
              <a:spcAft>
                <a:spcPts val="450"/>
              </a:spcAft>
              <a:buFont typeface="Arial" panose="020B0604020202020204" pitchFamily="34" charset="0"/>
              <a:buChar char="•"/>
            </a:pPr>
            <a:r>
              <a:rPr lang="en-AU" altLang="en-US" sz="1800" dirty="0">
                <a:latin typeface="Helvetica" charset="0"/>
              </a:rPr>
              <a:t>Human Services</a:t>
            </a:r>
            <a:endParaRPr lang="en-US" altLang="en-US" sz="1800" dirty="0">
              <a:latin typeface="Helvetica" charset="0"/>
            </a:endParaRPr>
          </a:p>
          <a:p>
            <a:pPr marL="600075" lvl="1" indent="-257175">
              <a:lnSpc>
                <a:spcPct val="90000"/>
              </a:lnSpc>
              <a:spcBef>
                <a:spcPts val="450"/>
              </a:spcBef>
              <a:spcAft>
                <a:spcPts val="450"/>
              </a:spcAft>
              <a:buFont typeface="Arial" panose="020B0604020202020204" pitchFamily="34" charset="0"/>
              <a:buChar char="•"/>
            </a:pPr>
            <a:r>
              <a:rPr lang="en-US" altLang="en-US" sz="1800" dirty="0">
                <a:latin typeface="Helvetica" charset="0"/>
              </a:rPr>
              <a:t>Information</a:t>
            </a:r>
            <a:r>
              <a:rPr lang="en-AU" altLang="en-US" sz="1800" dirty="0">
                <a:latin typeface="Helvetica" charset="0"/>
              </a:rPr>
              <a:t> </a:t>
            </a:r>
            <a:r>
              <a:rPr lang="en-US" altLang="en-US" sz="1800" dirty="0">
                <a:latin typeface="Helvetica" charset="0"/>
              </a:rPr>
              <a:t>and Digital Technology</a:t>
            </a:r>
            <a:endParaRPr lang="en-AU" altLang="en-US" sz="1800" dirty="0">
              <a:latin typeface="Helvetica" charset="0"/>
            </a:endParaRPr>
          </a:p>
          <a:p>
            <a:pPr marL="600075" lvl="1" indent="-257175">
              <a:lnSpc>
                <a:spcPct val="90000"/>
              </a:lnSpc>
              <a:spcBef>
                <a:spcPts val="450"/>
              </a:spcBef>
              <a:spcAft>
                <a:spcPts val="450"/>
              </a:spcAft>
              <a:buFont typeface="Arial" panose="020B0604020202020204" pitchFamily="34" charset="0"/>
              <a:buChar char="•"/>
            </a:pPr>
            <a:r>
              <a:rPr lang="en-US" altLang="en-US" sz="1800" dirty="0">
                <a:latin typeface="Helvetica" charset="0"/>
              </a:rPr>
              <a:t>Metal and Engineering</a:t>
            </a:r>
          </a:p>
          <a:p>
            <a:pPr marL="600075" lvl="1" indent="-257175">
              <a:lnSpc>
                <a:spcPct val="90000"/>
              </a:lnSpc>
              <a:spcBef>
                <a:spcPts val="450"/>
              </a:spcBef>
              <a:spcAft>
                <a:spcPts val="450"/>
              </a:spcAft>
              <a:buFont typeface="Arial" panose="020B0604020202020204" pitchFamily="34" charset="0"/>
              <a:buChar char="•"/>
            </a:pPr>
            <a:r>
              <a:rPr lang="en-US" altLang="en-US" sz="1800" dirty="0">
                <a:latin typeface="Helvetica" charset="0"/>
              </a:rPr>
              <a:t>Primary Industries</a:t>
            </a:r>
          </a:p>
          <a:p>
            <a:pPr marL="600075" lvl="1" indent="-257175">
              <a:lnSpc>
                <a:spcPct val="90000"/>
              </a:lnSpc>
              <a:spcBef>
                <a:spcPts val="450"/>
              </a:spcBef>
              <a:spcAft>
                <a:spcPts val="450"/>
              </a:spcAft>
              <a:buFont typeface="Arial" panose="020B0604020202020204" pitchFamily="34" charset="0"/>
              <a:buChar char="•"/>
            </a:pPr>
            <a:r>
              <a:rPr lang="en-US" altLang="en-US" sz="1800" dirty="0">
                <a:latin typeface="Helvetica" charset="0"/>
              </a:rPr>
              <a:t>Retail Services</a:t>
            </a:r>
          </a:p>
          <a:p>
            <a:pPr marL="600075" lvl="1" indent="-257175">
              <a:lnSpc>
                <a:spcPct val="90000"/>
              </a:lnSpc>
              <a:spcBef>
                <a:spcPts val="450"/>
              </a:spcBef>
              <a:spcAft>
                <a:spcPts val="450"/>
              </a:spcAft>
              <a:buFont typeface="Arial" panose="020B0604020202020204" pitchFamily="34" charset="0"/>
              <a:buChar char="•"/>
            </a:pPr>
            <a:r>
              <a:rPr lang="en-US" altLang="en-US" sz="1800" dirty="0">
                <a:latin typeface="Helvetica" charset="0"/>
              </a:rPr>
              <a:t>Tourism, Travel and Events</a:t>
            </a:r>
          </a:p>
        </p:txBody>
      </p:sp>
    </p:spTree>
    <p:extLst>
      <p:ext uri="{BB962C8B-B14F-4D97-AF65-F5344CB8AC3E}">
        <p14:creationId xmlns:p14="http://schemas.microsoft.com/office/powerpoint/2010/main" val="43660206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379613" y="974498"/>
            <a:ext cx="8242744" cy="558849"/>
          </a:xfrm>
        </p:spPr>
        <p:txBody>
          <a:bodyPr/>
          <a:lstStyle/>
          <a:p>
            <a:pPr algn="ctr"/>
            <a:r>
              <a:rPr lang="en-US" altLang="en-US" sz="2400" dirty="0">
                <a:effectLst>
                  <a:outerShdw blurRad="38100" dist="38100" dir="2700000" algn="tl">
                    <a:srgbClr val="000000">
                      <a:alpha val="43137"/>
                    </a:srgbClr>
                  </a:outerShdw>
                </a:effectLst>
                <a:ea typeface="ＭＳ Ｐゴシック" pitchFamily="34" charset="-128"/>
                <a:cs typeface="ＭＳ Ｐゴシック" pitchFamily="-1" charset="-128"/>
              </a:rPr>
              <a:t>VET Credentials</a:t>
            </a:r>
            <a:endParaRPr lang="en-AU" altLang="en-US" sz="2400" dirty="0">
              <a:effectLst>
                <a:outerShdw blurRad="38100" dist="38100" dir="2700000" algn="tl">
                  <a:srgbClr val="000000">
                    <a:alpha val="43137"/>
                  </a:srgbClr>
                </a:outerShdw>
              </a:effectLst>
              <a:ea typeface="ＭＳ Ｐゴシック" pitchFamily="34" charset="-128"/>
              <a:cs typeface="ＭＳ Ｐゴシック" pitchFamily="-1" charset="-128"/>
            </a:endParaRPr>
          </a:p>
          <a:p>
            <a:endParaRPr lang="en-AU" dirty="0"/>
          </a:p>
        </p:txBody>
      </p:sp>
      <p:sp>
        <p:nvSpPr>
          <p:cNvPr id="4" name="Text Placeholder 3"/>
          <p:cNvSpPr>
            <a:spLocks noGrp="1"/>
          </p:cNvSpPr>
          <p:nvPr>
            <p:ph type="body" sz="quarter" idx="13"/>
          </p:nvPr>
        </p:nvSpPr>
        <p:spPr/>
        <p:txBody>
          <a:bodyPr/>
          <a:lstStyle/>
          <a:p>
            <a:r>
              <a:rPr lang="en-US" dirty="0"/>
              <a:t>Year 10 Subject Selection for Stage 6</a:t>
            </a:r>
          </a:p>
          <a:p>
            <a:endParaRPr lang="en-AU" dirty="0"/>
          </a:p>
        </p:txBody>
      </p:sp>
      <p:sp>
        <p:nvSpPr>
          <p:cNvPr id="5" name="Rectangle 4"/>
          <p:cNvSpPr/>
          <p:nvPr/>
        </p:nvSpPr>
        <p:spPr>
          <a:xfrm>
            <a:off x="2560320" y="1739973"/>
            <a:ext cx="391886" cy="2664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ectangle 11"/>
          <p:cNvSpPr/>
          <p:nvPr/>
        </p:nvSpPr>
        <p:spPr>
          <a:xfrm>
            <a:off x="4640798" y="1685500"/>
            <a:ext cx="432816" cy="2664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3" name="Picture 12"/>
          <p:cNvPicPr/>
          <p:nvPr/>
        </p:nvPicPr>
        <p:blipFill>
          <a:blip r:embed="rId3"/>
          <a:stretch>
            <a:fillRect/>
          </a:stretch>
        </p:blipFill>
        <p:spPr>
          <a:xfrm>
            <a:off x="1215332" y="1467651"/>
            <a:ext cx="4603115" cy="3125249"/>
          </a:xfrm>
          <a:prstGeom prst="rect">
            <a:avLst/>
          </a:prstGeom>
        </p:spPr>
      </p:pic>
      <p:pic>
        <p:nvPicPr>
          <p:cNvPr id="14" name="Picture 13"/>
          <p:cNvPicPr/>
          <p:nvPr/>
        </p:nvPicPr>
        <p:blipFill>
          <a:blip r:embed="rId4"/>
          <a:stretch>
            <a:fillRect/>
          </a:stretch>
        </p:blipFill>
        <p:spPr>
          <a:xfrm>
            <a:off x="6053201" y="1467651"/>
            <a:ext cx="1907240" cy="3143157"/>
          </a:xfrm>
          <a:prstGeom prst="rect">
            <a:avLst/>
          </a:prstGeom>
        </p:spPr>
      </p:pic>
    </p:spTree>
    <p:extLst>
      <p:ext uri="{BB962C8B-B14F-4D97-AF65-F5344CB8AC3E}">
        <p14:creationId xmlns:p14="http://schemas.microsoft.com/office/powerpoint/2010/main" val="311349476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AU" dirty="0"/>
              <a:t>HSC Credentials</a:t>
            </a:r>
          </a:p>
        </p:txBody>
      </p:sp>
    </p:spTree>
    <p:extLst>
      <p:ext uri="{BB962C8B-B14F-4D97-AF65-F5344CB8AC3E}">
        <p14:creationId xmlns:p14="http://schemas.microsoft.com/office/powerpoint/2010/main" val="257629563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309944" y="969219"/>
            <a:ext cx="8242744" cy="558849"/>
          </a:xfrm>
        </p:spPr>
        <p:txBody>
          <a:bodyPr/>
          <a:lstStyle/>
          <a:p>
            <a:pPr algn="ctr"/>
            <a:r>
              <a:rPr lang="en-AU" sz="2400" dirty="0">
                <a:effectLst>
                  <a:outerShdw blurRad="38100" dist="38100" dir="2700000" algn="tl">
                    <a:srgbClr val="000000">
                      <a:alpha val="43137"/>
                    </a:srgbClr>
                  </a:outerShdw>
                </a:effectLst>
              </a:rPr>
              <a:t>Record of School Achievement</a:t>
            </a:r>
          </a:p>
        </p:txBody>
      </p:sp>
      <p:sp>
        <p:nvSpPr>
          <p:cNvPr id="4" name="Text Placeholder 3"/>
          <p:cNvSpPr>
            <a:spLocks noGrp="1"/>
          </p:cNvSpPr>
          <p:nvPr>
            <p:ph type="body" sz="quarter" idx="13"/>
          </p:nvPr>
        </p:nvSpPr>
        <p:spPr/>
        <p:txBody>
          <a:bodyPr/>
          <a:lstStyle/>
          <a:p>
            <a:r>
              <a:rPr lang="en-US" dirty="0"/>
              <a:t>Year 10 Subject Selection for Stage 6</a:t>
            </a:r>
          </a:p>
          <a:p>
            <a:endParaRPr lang="en-AU" dirty="0"/>
          </a:p>
        </p:txBody>
      </p:sp>
      <p:pic>
        <p:nvPicPr>
          <p:cNvPr id="5" name="Picture 4"/>
          <p:cNvPicPr/>
          <p:nvPr/>
        </p:nvPicPr>
        <p:blipFill rotWithShape="1">
          <a:blip r:embed="rId3"/>
          <a:srcRect r="18680"/>
          <a:stretch/>
        </p:blipFill>
        <p:spPr bwMode="auto">
          <a:xfrm>
            <a:off x="2557462" y="1528068"/>
            <a:ext cx="4014788" cy="3088005"/>
          </a:xfrm>
          <a:prstGeom prst="rect">
            <a:avLst/>
          </a:prstGeom>
          <a:noFill/>
          <a:ln>
            <a:noFill/>
          </a:ln>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296016288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3944" y="1172609"/>
            <a:ext cx="3547953" cy="558849"/>
          </a:xfrm>
        </p:spPr>
        <p:txBody>
          <a:bodyPr/>
          <a:lstStyle/>
          <a:p>
            <a:pPr algn="ctr"/>
            <a:r>
              <a:rPr lang="en-US" sz="2400" dirty="0">
                <a:effectLst>
                  <a:outerShdw blurRad="38100" dist="38100" dir="2700000" algn="tl">
                    <a:srgbClr val="000000">
                      <a:alpha val="43137"/>
                    </a:srgbClr>
                  </a:outerShdw>
                </a:effectLst>
              </a:rPr>
              <a:t>NSW HSC Testamur</a:t>
            </a:r>
          </a:p>
        </p:txBody>
      </p:sp>
      <p:sp>
        <p:nvSpPr>
          <p:cNvPr id="6" name="Text Placeholder 5"/>
          <p:cNvSpPr>
            <a:spLocks noGrp="1"/>
          </p:cNvSpPr>
          <p:nvPr>
            <p:ph type="body" sz="quarter" idx="13"/>
          </p:nvPr>
        </p:nvSpPr>
        <p:spPr/>
        <p:txBody>
          <a:bodyPr/>
          <a:lstStyle/>
          <a:p>
            <a:r>
              <a:rPr lang="en-US" dirty="0"/>
              <a:t>Year 10 Subject Selection for Stage 6</a:t>
            </a:r>
          </a:p>
          <a:p>
            <a:endParaRPr lang="en-AU" dirty="0"/>
          </a:p>
        </p:txBody>
      </p:sp>
      <p:pic>
        <p:nvPicPr>
          <p:cNvPr id="5" name="Picture 4"/>
          <p:cNvPicPr>
            <a:picLocks noChangeAspect="1"/>
          </p:cNvPicPr>
          <p:nvPr/>
        </p:nvPicPr>
        <p:blipFill>
          <a:blip r:embed="rId3"/>
          <a:stretch>
            <a:fillRect/>
          </a:stretch>
        </p:blipFill>
        <p:spPr>
          <a:xfrm>
            <a:off x="3916844" y="943355"/>
            <a:ext cx="2647950" cy="3695700"/>
          </a:xfrm>
          <a:prstGeom prst="rect">
            <a:avLst/>
          </a:prstGeom>
          <a:ln>
            <a:solidFill>
              <a:srgbClr val="002060"/>
            </a:solidFill>
          </a:ln>
        </p:spPr>
      </p:pic>
    </p:spTree>
    <p:extLst>
      <p:ext uri="{BB962C8B-B14F-4D97-AF65-F5344CB8AC3E}">
        <p14:creationId xmlns:p14="http://schemas.microsoft.com/office/powerpoint/2010/main" val="336783045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676502" y="1113231"/>
            <a:ext cx="4467497" cy="433411"/>
          </a:xfrm>
        </p:spPr>
        <p:txBody>
          <a:bodyPr/>
          <a:lstStyle/>
          <a:p>
            <a:pPr algn="ctr"/>
            <a:r>
              <a:rPr lang="en-AU" sz="2400" dirty="0">
                <a:effectLst>
                  <a:outerShdw blurRad="38100" dist="38100" dir="2700000" algn="tl">
                    <a:srgbClr val="000000">
                      <a:alpha val="43137"/>
                    </a:srgbClr>
                  </a:outerShdw>
                </a:effectLst>
              </a:rPr>
              <a:t>HSC Record of Achievement </a:t>
            </a:r>
          </a:p>
          <a:p>
            <a:pPr algn="ctr"/>
            <a:endParaRPr lang="en-AU" dirty="0"/>
          </a:p>
        </p:txBody>
      </p:sp>
      <p:sp>
        <p:nvSpPr>
          <p:cNvPr id="4" name="Text Placeholder 3"/>
          <p:cNvSpPr>
            <a:spLocks noGrp="1"/>
          </p:cNvSpPr>
          <p:nvPr>
            <p:ph type="body" sz="quarter" idx="13"/>
          </p:nvPr>
        </p:nvSpPr>
        <p:spPr/>
        <p:txBody>
          <a:bodyPr/>
          <a:lstStyle/>
          <a:p>
            <a:r>
              <a:rPr lang="en-US" dirty="0"/>
              <a:t>Year 10 Subject Selection for Stage 6</a:t>
            </a:r>
          </a:p>
        </p:txBody>
      </p:sp>
      <p:sp>
        <p:nvSpPr>
          <p:cNvPr id="12" name="Text Box 4"/>
          <p:cNvSpPr txBox="1">
            <a:spLocks noChangeArrowheads="1"/>
          </p:cNvSpPr>
          <p:nvPr/>
        </p:nvSpPr>
        <p:spPr bwMode="auto">
          <a:xfrm>
            <a:off x="5111523" y="3066530"/>
            <a:ext cx="1029891" cy="900246"/>
          </a:xfrm>
          <a:prstGeom prst="rect">
            <a:avLst/>
          </a:prstGeom>
          <a:solidFill>
            <a:schemeClr val="bg1"/>
          </a:solidFill>
          <a:ln w="19050">
            <a:solidFill>
              <a:srgbClr val="000000"/>
            </a:solidFill>
            <a:miter lim="800000"/>
            <a:headEnd/>
            <a:tailEnd/>
          </a:ln>
          <a:effectLst>
            <a:outerShdw blurRad="63500" dist="38099" dir="2700000" algn="ctr" rotWithShape="0">
              <a:schemeClr val="hlink">
                <a:alpha val="50000"/>
              </a:schemeClr>
            </a:outerShdw>
          </a:effectLst>
          <a:extLst/>
        </p:spPr>
        <p:txBody>
          <a:bodyPr>
            <a:spAutoFit/>
          </a:bodyPr>
          <a:lstStyle>
            <a:lvl1pPr>
              <a:defRPr sz="2400">
                <a:solidFill>
                  <a:schemeClr val="tx1"/>
                </a:solidFill>
                <a:latin typeface="Arial Black" charset="0"/>
                <a:ea typeface="ヒラギノ角ゴ Pro W3" charset="-128"/>
              </a:defRPr>
            </a:lvl1pPr>
            <a:lvl2pPr marL="37931725" indent="-37474525">
              <a:defRPr sz="2400">
                <a:solidFill>
                  <a:schemeClr val="tx1"/>
                </a:solidFill>
                <a:latin typeface="Arial Black" charset="0"/>
                <a:ea typeface="ヒラギノ角ゴ Pro W3" charset="-128"/>
              </a:defRPr>
            </a:lvl2pPr>
            <a:lvl3pPr>
              <a:defRPr sz="2400">
                <a:solidFill>
                  <a:schemeClr val="tx1"/>
                </a:solidFill>
                <a:latin typeface="Arial Black" charset="0"/>
                <a:ea typeface="ヒラギノ角ゴ Pro W3" charset="-128"/>
              </a:defRPr>
            </a:lvl3pPr>
            <a:lvl4pPr>
              <a:defRPr sz="2400">
                <a:solidFill>
                  <a:schemeClr val="tx1"/>
                </a:solidFill>
                <a:latin typeface="Arial Black" charset="0"/>
                <a:ea typeface="ヒラギノ角ゴ Pro W3" charset="-128"/>
              </a:defRPr>
            </a:lvl4pPr>
            <a:lvl5pPr>
              <a:defRPr sz="2400">
                <a:solidFill>
                  <a:schemeClr val="tx1"/>
                </a:solidFill>
                <a:latin typeface="Arial Black" charset="0"/>
                <a:ea typeface="ヒラギノ角ゴ Pro W3" charset="-128"/>
              </a:defRPr>
            </a:lvl5pPr>
            <a:lvl6pPr marL="457200" eaLnBrk="0" fontAlgn="base" hangingPunct="0">
              <a:spcBef>
                <a:spcPct val="0"/>
              </a:spcBef>
              <a:spcAft>
                <a:spcPct val="0"/>
              </a:spcAft>
              <a:defRPr sz="2400">
                <a:solidFill>
                  <a:schemeClr val="tx1"/>
                </a:solidFill>
                <a:latin typeface="Arial Black" charset="0"/>
                <a:ea typeface="ヒラギノ角ゴ Pro W3" charset="-128"/>
              </a:defRPr>
            </a:lvl6pPr>
            <a:lvl7pPr marL="914400" eaLnBrk="0" fontAlgn="base" hangingPunct="0">
              <a:spcBef>
                <a:spcPct val="0"/>
              </a:spcBef>
              <a:spcAft>
                <a:spcPct val="0"/>
              </a:spcAft>
              <a:defRPr sz="2400">
                <a:solidFill>
                  <a:schemeClr val="tx1"/>
                </a:solidFill>
                <a:latin typeface="Arial Black" charset="0"/>
                <a:ea typeface="ヒラギノ角ゴ Pro W3" charset="-128"/>
              </a:defRPr>
            </a:lvl7pPr>
            <a:lvl8pPr marL="1371600" eaLnBrk="0" fontAlgn="base" hangingPunct="0">
              <a:spcBef>
                <a:spcPct val="0"/>
              </a:spcBef>
              <a:spcAft>
                <a:spcPct val="0"/>
              </a:spcAft>
              <a:defRPr sz="2400">
                <a:solidFill>
                  <a:schemeClr val="tx1"/>
                </a:solidFill>
                <a:latin typeface="Arial Black" charset="0"/>
                <a:ea typeface="ヒラギノ角ゴ Pro W3" charset="-128"/>
              </a:defRPr>
            </a:lvl8pPr>
            <a:lvl9pPr marL="1828800" eaLnBrk="0" fontAlgn="base" hangingPunct="0">
              <a:spcBef>
                <a:spcPct val="0"/>
              </a:spcBef>
              <a:spcAft>
                <a:spcPct val="0"/>
              </a:spcAft>
              <a:defRPr sz="2400">
                <a:solidFill>
                  <a:schemeClr val="tx1"/>
                </a:solidFill>
                <a:latin typeface="Arial Black" charset="0"/>
                <a:ea typeface="ヒラギノ角ゴ Pro W3" charset="-128"/>
              </a:defRPr>
            </a:lvl9pPr>
          </a:lstStyle>
          <a:p>
            <a:pPr>
              <a:spcBef>
                <a:spcPct val="50000"/>
              </a:spcBef>
              <a:defRPr/>
            </a:pPr>
            <a:r>
              <a:rPr lang="en-US" altLang="en-US" sz="1050" dirty="0">
                <a:latin typeface="Arial Narrow" charset="0"/>
              </a:rPr>
              <a:t>All Preliminary and Stage 5 courses will be on separate certificates</a:t>
            </a:r>
            <a:endParaRPr lang="en-AU" altLang="en-US" sz="1050" dirty="0">
              <a:latin typeface="Arial Narrow" charset="0"/>
            </a:endParaRPr>
          </a:p>
        </p:txBody>
      </p:sp>
      <p:pic>
        <p:nvPicPr>
          <p:cNvPr id="6" name="Picture 5"/>
          <p:cNvPicPr>
            <a:picLocks noChangeAspect="1"/>
          </p:cNvPicPr>
          <p:nvPr/>
        </p:nvPicPr>
        <p:blipFill>
          <a:blip r:embed="rId3"/>
          <a:stretch>
            <a:fillRect/>
          </a:stretch>
        </p:blipFill>
        <p:spPr>
          <a:xfrm>
            <a:off x="6203502" y="1806679"/>
            <a:ext cx="1853832" cy="2793895"/>
          </a:xfrm>
          <a:prstGeom prst="rect">
            <a:avLst/>
          </a:prstGeom>
        </p:spPr>
      </p:pic>
      <p:pic>
        <p:nvPicPr>
          <p:cNvPr id="7" name="Picture 6"/>
          <p:cNvPicPr>
            <a:picLocks noChangeAspect="1"/>
          </p:cNvPicPr>
          <p:nvPr/>
        </p:nvPicPr>
        <p:blipFill>
          <a:blip r:embed="rId4"/>
          <a:stretch>
            <a:fillRect/>
          </a:stretch>
        </p:blipFill>
        <p:spPr>
          <a:xfrm>
            <a:off x="283817" y="1002417"/>
            <a:ext cx="4460487" cy="3616611"/>
          </a:xfrm>
          <a:prstGeom prst="rect">
            <a:avLst/>
          </a:prstGeom>
        </p:spPr>
      </p:pic>
    </p:spTree>
    <p:extLst>
      <p:ext uri="{BB962C8B-B14F-4D97-AF65-F5344CB8AC3E}">
        <p14:creationId xmlns:p14="http://schemas.microsoft.com/office/powerpoint/2010/main" val="244481286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a:t>Year 10 Subject Selection for Stage 6</a:t>
            </a:r>
          </a:p>
        </p:txBody>
      </p:sp>
      <p:pic>
        <p:nvPicPr>
          <p:cNvPr id="2" name="Picture 1"/>
          <p:cNvPicPr>
            <a:picLocks noChangeAspect="1"/>
          </p:cNvPicPr>
          <p:nvPr/>
        </p:nvPicPr>
        <p:blipFill>
          <a:blip r:embed="rId3"/>
          <a:stretch>
            <a:fillRect/>
          </a:stretch>
        </p:blipFill>
        <p:spPr>
          <a:xfrm>
            <a:off x="3234363" y="1021287"/>
            <a:ext cx="2436604" cy="3579287"/>
          </a:xfrm>
          <a:prstGeom prst="rect">
            <a:avLst/>
          </a:prstGeom>
        </p:spPr>
      </p:pic>
      <p:sp>
        <p:nvSpPr>
          <p:cNvPr id="7" name="Text Placeholder 2"/>
          <p:cNvSpPr>
            <a:spLocks noGrp="1"/>
          </p:cNvSpPr>
          <p:nvPr>
            <p:ph type="body" sz="quarter" idx="11"/>
          </p:nvPr>
        </p:nvSpPr>
        <p:spPr>
          <a:xfrm>
            <a:off x="90108" y="1318913"/>
            <a:ext cx="3144255" cy="558849"/>
          </a:xfrm>
        </p:spPr>
        <p:txBody>
          <a:bodyPr/>
          <a:lstStyle/>
          <a:p>
            <a:pPr algn="ctr"/>
            <a:r>
              <a:rPr lang="en-US" sz="2400" dirty="0" smtClean="0">
                <a:effectLst>
                  <a:outerShdw blurRad="38100" dist="38100" dir="2700000" algn="tl">
                    <a:srgbClr val="000000">
                      <a:alpha val="43137"/>
                    </a:srgbClr>
                  </a:outerShdw>
                </a:effectLst>
              </a:rPr>
              <a:t>HSC Course </a:t>
            </a:r>
            <a:r>
              <a:rPr lang="en-US" sz="2400" dirty="0">
                <a:effectLst>
                  <a:outerShdw blurRad="38100" dist="38100" dir="2700000" algn="tl">
                    <a:srgbClr val="000000">
                      <a:alpha val="43137"/>
                    </a:srgbClr>
                  </a:outerShdw>
                </a:effectLst>
              </a:rPr>
              <a:t>R</a:t>
            </a:r>
            <a:r>
              <a:rPr lang="en-US" sz="2400" dirty="0" smtClean="0">
                <a:effectLst>
                  <a:outerShdw blurRad="38100" dist="38100" dir="2700000" algn="tl">
                    <a:srgbClr val="000000">
                      <a:alpha val="43137"/>
                    </a:srgbClr>
                  </a:outerShdw>
                </a:effectLst>
              </a:rPr>
              <a:t>eport</a:t>
            </a:r>
            <a:endParaRPr lang="en-US" sz="2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2429656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pPr algn="ctr"/>
            <a:r>
              <a:rPr lang="en-AU" altLang="en-US" sz="2400" dirty="0" smtClean="0">
                <a:effectLst>
                  <a:outerShdw blurRad="38100" dist="38100" dir="2700000" algn="tl">
                    <a:srgbClr val="C0C0C0"/>
                  </a:outerShdw>
                </a:effectLst>
                <a:cs typeface="Arial" pitchFamily="34" charset="0"/>
              </a:rPr>
              <a:t>More Information</a:t>
            </a:r>
            <a:endParaRPr lang="en-AU" sz="2400" dirty="0"/>
          </a:p>
        </p:txBody>
      </p:sp>
      <p:sp>
        <p:nvSpPr>
          <p:cNvPr id="4" name="Text Placeholder 3"/>
          <p:cNvSpPr>
            <a:spLocks noGrp="1"/>
          </p:cNvSpPr>
          <p:nvPr>
            <p:ph type="body" sz="quarter" idx="13"/>
          </p:nvPr>
        </p:nvSpPr>
        <p:spPr/>
        <p:txBody>
          <a:bodyPr/>
          <a:lstStyle/>
          <a:p>
            <a:r>
              <a:rPr lang="en-US" dirty="0"/>
              <a:t>Year 10 Subject Selection for Stage 6</a:t>
            </a:r>
          </a:p>
          <a:p>
            <a:endParaRPr lang="en-AU" dirty="0"/>
          </a:p>
        </p:txBody>
      </p:sp>
      <p:sp>
        <p:nvSpPr>
          <p:cNvPr id="3" name="Text Placeholder 2"/>
          <p:cNvSpPr>
            <a:spLocks noGrp="1"/>
          </p:cNvSpPr>
          <p:nvPr>
            <p:ph type="body" sz="quarter" idx="4294967295"/>
          </p:nvPr>
        </p:nvSpPr>
        <p:spPr>
          <a:xfrm>
            <a:off x="1121500" y="1820293"/>
            <a:ext cx="6219825" cy="2416175"/>
          </a:xfrm>
          <a:prstGeom prst="rect">
            <a:avLst/>
          </a:prstGeom>
        </p:spPr>
        <p:txBody>
          <a:bodyPr/>
          <a:lstStyle/>
          <a:p>
            <a:pPr marL="0" indent="0">
              <a:lnSpc>
                <a:spcPct val="150000"/>
              </a:lnSpc>
              <a:buNone/>
            </a:pPr>
            <a:r>
              <a:rPr lang="en-AU" sz="2700" dirty="0">
                <a:hlinkClick r:id="rId3"/>
              </a:rPr>
              <a:t>www.educationstandards.nsw.edu.au</a:t>
            </a:r>
            <a:endParaRPr lang="en-AU" sz="2700" dirty="0"/>
          </a:p>
          <a:p>
            <a:pPr marL="0" indent="0">
              <a:lnSpc>
                <a:spcPct val="150000"/>
              </a:lnSpc>
              <a:buNone/>
            </a:pPr>
            <a:r>
              <a:rPr lang="en-AU" sz="2700" dirty="0">
                <a:hlinkClick r:id="rId4"/>
              </a:rPr>
              <a:t>www.uac.edu.au</a:t>
            </a:r>
            <a:endParaRPr lang="en-AU" sz="2700" dirty="0"/>
          </a:p>
          <a:p>
            <a:endParaRPr lang="en-AU" sz="2700" dirty="0"/>
          </a:p>
        </p:txBody>
      </p:sp>
    </p:spTree>
    <p:extLst>
      <p:ext uri="{BB962C8B-B14F-4D97-AF65-F5344CB8AC3E}">
        <p14:creationId xmlns:p14="http://schemas.microsoft.com/office/powerpoint/2010/main" val="207824530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AU" sz="2700" dirty="0"/>
              <a:t>HSC Marks</a:t>
            </a:r>
          </a:p>
        </p:txBody>
      </p:sp>
    </p:spTree>
    <p:extLst>
      <p:ext uri="{BB962C8B-B14F-4D97-AF65-F5344CB8AC3E}">
        <p14:creationId xmlns:p14="http://schemas.microsoft.com/office/powerpoint/2010/main" val="42100555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309944" y="1059458"/>
            <a:ext cx="8242744" cy="558849"/>
          </a:xfrm>
        </p:spPr>
        <p:txBody>
          <a:bodyPr/>
          <a:lstStyle/>
          <a:p>
            <a:pPr algn="ctr"/>
            <a:r>
              <a:rPr lang="en-AU" sz="2400" dirty="0">
                <a:effectLst>
                  <a:outerShdw blurRad="38100" dist="38100" dir="2700000" algn="tl">
                    <a:srgbClr val="000000">
                      <a:alpha val="43137"/>
                    </a:srgbClr>
                  </a:outerShdw>
                </a:effectLst>
              </a:rPr>
              <a:t>The Higher School Certificate</a:t>
            </a:r>
          </a:p>
        </p:txBody>
      </p:sp>
      <p:sp>
        <p:nvSpPr>
          <p:cNvPr id="4" name="Text Placeholder 3"/>
          <p:cNvSpPr>
            <a:spLocks noGrp="1"/>
          </p:cNvSpPr>
          <p:nvPr>
            <p:ph type="body" sz="quarter" idx="13"/>
          </p:nvPr>
        </p:nvSpPr>
        <p:spPr/>
        <p:txBody>
          <a:bodyPr/>
          <a:lstStyle/>
          <a:p>
            <a:r>
              <a:rPr lang="en-US" dirty="0"/>
              <a:t>Year 10 Subject Selection for Stage 6</a:t>
            </a:r>
          </a:p>
          <a:p>
            <a:endParaRPr lang="en-AU" dirty="0"/>
          </a:p>
        </p:txBody>
      </p:sp>
      <p:sp>
        <p:nvSpPr>
          <p:cNvPr id="3" name="Text Placeholder 2"/>
          <p:cNvSpPr>
            <a:spLocks noGrp="1"/>
          </p:cNvSpPr>
          <p:nvPr>
            <p:ph type="body" sz="quarter" idx="4294967295"/>
          </p:nvPr>
        </p:nvSpPr>
        <p:spPr>
          <a:xfrm>
            <a:off x="433552" y="1730046"/>
            <a:ext cx="8048296" cy="2497138"/>
          </a:xfrm>
          <a:prstGeom prst="rect">
            <a:avLst/>
          </a:prstGeom>
        </p:spPr>
        <p:txBody>
          <a:bodyPr/>
          <a:lstStyle/>
          <a:p>
            <a:pPr marL="257175" indent="-257175">
              <a:lnSpc>
                <a:spcPct val="150000"/>
              </a:lnSpc>
              <a:spcBef>
                <a:spcPts val="900"/>
              </a:spcBef>
              <a:spcAft>
                <a:spcPts val="450"/>
              </a:spcAft>
              <a:buFont typeface="Arial" panose="020B0604020202020204" pitchFamily="34" charset="0"/>
              <a:buChar char="•"/>
            </a:pPr>
            <a:r>
              <a:rPr lang="en-AU" altLang="en-US" sz="1600" dirty="0">
                <a:latin typeface="Helvetica" charset="0"/>
              </a:rPr>
              <a:t>is the culmination of a student’s school </a:t>
            </a:r>
            <a:r>
              <a:rPr lang="en-AU" altLang="en-US" sz="1600" dirty="0" smtClean="0">
                <a:latin typeface="Helvetica" charset="0"/>
              </a:rPr>
              <a:t>career </a:t>
            </a:r>
          </a:p>
          <a:p>
            <a:pPr marL="257175" indent="-257175">
              <a:lnSpc>
                <a:spcPct val="150000"/>
              </a:lnSpc>
              <a:spcBef>
                <a:spcPts val="900"/>
              </a:spcBef>
              <a:spcAft>
                <a:spcPts val="450"/>
              </a:spcAft>
              <a:buFont typeface="Arial" panose="020B0604020202020204" pitchFamily="34" charset="0"/>
              <a:buChar char="•"/>
            </a:pPr>
            <a:r>
              <a:rPr lang="en-AU" altLang="en-US" sz="1600" dirty="0" smtClean="0">
                <a:latin typeface="Helvetica" charset="0"/>
              </a:rPr>
              <a:t>is </a:t>
            </a:r>
            <a:r>
              <a:rPr lang="en-AU" altLang="en-US" sz="1600" dirty="0">
                <a:latin typeface="Helvetica" charset="0"/>
              </a:rPr>
              <a:t>the highest educational award that can be achieved at secondary school in </a:t>
            </a:r>
            <a:r>
              <a:rPr lang="en-AU" altLang="en-US" sz="1600" dirty="0" smtClean="0">
                <a:latin typeface="Helvetica" charset="0"/>
              </a:rPr>
              <a:t>NSW</a:t>
            </a:r>
            <a:endParaRPr lang="en-GB" altLang="en-US" sz="1600" dirty="0" smtClean="0">
              <a:latin typeface="Helvetica" charset="0"/>
            </a:endParaRPr>
          </a:p>
          <a:p>
            <a:pPr marL="257175" indent="-257175">
              <a:lnSpc>
                <a:spcPct val="150000"/>
              </a:lnSpc>
              <a:spcBef>
                <a:spcPts val="900"/>
              </a:spcBef>
              <a:spcAft>
                <a:spcPts val="450"/>
              </a:spcAft>
              <a:buFont typeface="Arial" panose="020B0604020202020204" pitchFamily="34" charset="0"/>
              <a:buChar char="•"/>
            </a:pPr>
            <a:r>
              <a:rPr lang="en-GB" altLang="en-US" sz="1600" dirty="0" smtClean="0">
                <a:latin typeface="Helvetica" charset="0"/>
              </a:rPr>
              <a:t>reports </a:t>
            </a:r>
            <a:r>
              <a:rPr lang="en-GB" altLang="en-US" sz="1600" dirty="0">
                <a:latin typeface="Helvetica" charset="0"/>
              </a:rPr>
              <a:t>student achievement in terms of a </a:t>
            </a:r>
            <a:r>
              <a:rPr lang="en-GB" altLang="en-US" sz="1600" b="1" dirty="0">
                <a:solidFill>
                  <a:srgbClr val="280070"/>
                </a:solidFill>
                <a:latin typeface="Helvetica" charset="0"/>
              </a:rPr>
              <a:t>standard</a:t>
            </a:r>
            <a:r>
              <a:rPr lang="en-GB" altLang="en-US" sz="1600" b="1" dirty="0">
                <a:latin typeface="Helvetica" charset="0"/>
              </a:rPr>
              <a:t> </a:t>
            </a:r>
            <a:r>
              <a:rPr lang="en-GB" altLang="en-US" sz="1600" dirty="0">
                <a:latin typeface="Helvetica" charset="0"/>
              </a:rPr>
              <a:t>achieved in individual </a:t>
            </a:r>
            <a:r>
              <a:rPr lang="en-GB" altLang="en-US" sz="1600" dirty="0" smtClean="0">
                <a:latin typeface="Helvetica" charset="0"/>
              </a:rPr>
              <a:t>courses</a:t>
            </a:r>
          </a:p>
          <a:p>
            <a:pPr marL="257175" indent="-257175">
              <a:lnSpc>
                <a:spcPct val="150000"/>
              </a:lnSpc>
              <a:spcBef>
                <a:spcPts val="900"/>
              </a:spcBef>
              <a:spcAft>
                <a:spcPts val="450"/>
              </a:spcAft>
              <a:buFont typeface="Arial" panose="020B0604020202020204" pitchFamily="34" charset="0"/>
              <a:buChar char="•"/>
            </a:pPr>
            <a:r>
              <a:rPr lang="en-GB" altLang="en-US" sz="1600" dirty="0" smtClean="0">
                <a:latin typeface="Helvetica" charset="0"/>
              </a:rPr>
              <a:t>presents </a:t>
            </a:r>
            <a:r>
              <a:rPr lang="en-GB" altLang="en-US" sz="1600" dirty="0">
                <a:latin typeface="Helvetica" charset="0"/>
              </a:rPr>
              <a:t>a </a:t>
            </a:r>
            <a:r>
              <a:rPr lang="en-GB" altLang="en-US" sz="1600" b="1" dirty="0">
                <a:solidFill>
                  <a:srgbClr val="280070"/>
                </a:solidFill>
                <a:latin typeface="Helvetica" charset="0"/>
              </a:rPr>
              <a:t>profile</a:t>
            </a:r>
            <a:r>
              <a:rPr lang="en-GB" altLang="en-US" sz="1600" dirty="0">
                <a:latin typeface="Helvetica" charset="0"/>
              </a:rPr>
              <a:t> of student achievement across a broad range of subjects</a:t>
            </a:r>
            <a:endParaRPr lang="en-US" altLang="en-US" sz="1600" dirty="0">
              <a:latin typeface="Helvetica" charset="0"/>
            </a:endParaRPr>
          </a:p>
        </p:txBody>
      </p:sp>
    </p:spTree>
    <p:extLst>
      <p:ext uri="{BB962C8B-B14F-4D97-AF65-F5344CB8AC3E}">
        <p14:creationId xmlns:p14="http://schemas.microsoft.com/office/powerpoint/2010/main" val="17541585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8E8C98B-40D5-D046-8251-8F6D42955EF1}"/>
              </a:ext>
            </a:extLst>
          </p:cNvPr>
          <p:cNvSpPr>
            <a:spLocks noGrp="1"/>
          </p:cNvSpPr>
          <p:nvPr>
            <p:ph type="body" sz="quarter" idx="11"/>
          </p:nvPr>
        </p:nvSpPr>
        <p:spPr>
          <a:xfrm>
            <a:off x="309944" y="977749"/>
            <a:ext cx="8242744" cy="558849"/>
          </a:xfrm>
        </p:spPr>
        <p:txBody>
          <a:bodyPr/>
          <a:lstStyle/>
          <a:p>
            <a:r>
              <a:rPr lang="en-AU" sz="2400" dirty="0">
                <a:effectLst>
                  <a:outerShdw blurRad="38100" dist="38100" dir="2700000" algn="tl">
                    <a:srgbClr val="000000">
                      <a:alpha val="43137"/>
                    </a:srgbClr>
                  </a:outerShdw>
                </a:effectLst>
              </a:rPr>
              <a:t>How is the HSC Mark Determined?</a:t>
            </a:r>
          </a:p>
          <a:p>
            <a:endParaRPr lang="en-US" dirty="0"/>
          </a:p>
        </p:txBody>
      </p:sp>
      <p:sp>
        <p:nvSpPr>
          <p:cNvPr id="4" name="Text Placeholder 3">
            <a:extLst>
              <a:ext uri="{FF2B5EF4-FFF2-40B4-BE49-F238E27FC236}">
                <a16:creationId xmlns:a16="http://schemas.microsoft.com/office/drawing/2014/main" id="{3FC66B82-5B75-2E4E-965C-F97305AF986E}"/>
              </a:ext>
            </a:extLst>
          </p:cNvPr>
          <p:cNvSpPr>
            <a:spLocks noGrp="1"/>
          </p:cNvSpPr>
          <p:nvPr>
            <p:ph type="body" sz="quarter" idx="13"/>
          </p:nvPr>
        </p:nvSpPr>
        <p:spPr/>
        <p:txBody>
          <a:bodyPr/>
          <a:lstStyle/>
          <a:p>
            <a:r>
              <a:rPr lang="en-US" dirty="0"/>
              <a:t>Year 10 Subject Selection for Stage 6</a:t>
            </a:r>
          </a:p>
          <a:p>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9272" y="1521618"/>
            <a:ext cx="4918748" cy="31099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1182209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405890" y="2072640"/>
            <a:ext cx="6697980" cy="990600"/>
          </a:xfrm>
        </p:spPr>
        <p:txBody>
          <a:bodyPr/>
          <a:lstStyle/>
          <a:p>
            <a:r>
              <a:rPr lang="en-AU" sz="2700" dirty="0"/>
              <a:t>Australian Tertiary Admission Rank</a:t>
            </a:r>
          </a:p>
        </p:txBody>
      </p:sp>
    </p:spTree>
    <p:extLst>
      <p:ext uri="{BB962C8B-B14F-4D97-AF65-F5344CB8AC3E}">
        <p14:creationId xmlns:p14="http://schemas.microsoft.com/office/powerpoint/2010/main" val="178676216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309944" y="1132799"/>
            <a:ext cx="8242744" cy="558849"/>
          </a:xfrm>
        </p:spPr>
        <p:txBody>
          <a:bodyPr/>
          <a:lstStyle/>
          <a:p>
            <a:pPr algn="ctr"/>
            <a:r>
              <a:rPr lang="en-AU" sz="2400" dirty="0">
                <a:effectLst>
                  <a:outerShdw blurRad="38100" dist="38100" dir="2700000" algn="tl">
                    <a:srgbClr val="000000">
                      <a:alpha val="43137"/>
                    </a:srgbClr>
                  </a:outerShdw>
                </a:effectLst>
              </a:rPr>
              <a:t>Australian Tertiary Admission Rank</a:t>
            </a:r>
          </a:p>
        </p:txBody>
      </p:sp>
      <p:sp>
        <p:nvSpPr>
          <p:cNvPr id="4" name="Text Placeholder 3"/>
          <p:cNvSpPr>
            <a:spLocks noGrp="1"/>
          </p:cNvSpPr>
          <p:nvPr>
            <p:ph type="body" sz="quarter" idx="13"/>
          </p:nvPr>
        </p:nvSpPr>
        <p:spPr/>
        <p:txBody>
          <a:bodyPr/>
          <a:lstStyle/>
          <a:p>
            <a:r>
              <a:rPr lang="en-US" dirty="0"/>
              <a:t>Year 10 Subject Selection for Stage 6</a:t>
            </a:r>
          </a:p>
        </p:txBody>
      </p:sp>
      <p:sp>
        <p:nvSpPr>
          <p:cNvPr id="3" name="Text Placeholder 2"/>
          <p:cNvSpPr>
            <a:spLocks noGrp="1"/>
          </p:cNvSpPr>
          <p:nvPr>
            <p:ph type="body" sz="quarter" idx="4294967295"/>
          </p:nvPr>
        </p:nvSpPr>
        <p:spPr>
          <a:xfrm>
            <a:off x="416528" y="1932169"/>
            <a:ext cx="8136160" cy="2416175"/>
          </a:xfrm>
          <a:prstGeom prst="rect">
            <a:avLst/>
          </a:prstGeom>
        </p:spPr>
        <p:txBody>
          <a:bodyPr/>
          <a:lstStyle/>
          <a:p>
            <a:pPr marL="0" indent="0">
              <a:spcBef>
                <a:spcPts val="1350"/>
              </a:spcBef>
              <a:spcAft>
                <a:spcPts val="450"/>
              </a:spcAft>
              <a:buNone/>
              <a:defRPr/>
            </a:pPr>
            <a:r>
              <a:rPr lang="en-AU" altLang="en-US" sz="1800" b="1" dirty="0">
                <a:solidFill>
                  <a:srgbClr val="280070"/>
                </a:solidFill>
                <a:latin typeface="Helvetica" pitchFamily="34" charset="0"/>
                <a:ea typeface="ＭＳ Ｐゴシック" pitchFamily="34" charset="-128"/>
                <a:cs typeface="Helvetica" pitchFamily="34" charset="0"/>
              </a:rPr>
              <a:t>The Australian Tertiary Admission Rank (ATAR):</a:t>
            </a:r>
          </a:p>
          <a:p>
            <a:pPr marL="647700" lvl="2" indent="-257175">
              <a:lnSpc>
                <a:spcPct val="150000"/>
              </a:lnSpc>
              <a:spcBef>
                <a:spcPts val="450"/>
              </a:spcBef>
              <a:spcAft>
                <a:spcPts val="450"/>
              </a:spcAft>
              <a:buFont typeface="Arial" panose="020B0604020202020204" pitchFamily="34" charset="0"/>
              <a:buChar char="•"/>
              <a:defRPr/>
            </a:pPr>
            <a:r>
              <a:rPr lang="en-GB" altLang="en-US" sz="1800" dirty="0">
                <a:latin typeface="Helvetica" pitchFamily="34" charset="0"/>
                <a:ea typeface="ＭＳ Ｐゴシック" pitchFamily="34" charset="-128"/>
                <a:cs typeface="Helvetica" pitchFamily="34" charset="0"/>
              </a:rPr>
              <a:t>is for students wishing to gain a place at a university</a:t>
            </a:r>
          </a:p>
          <a:p>
            <a:pPr marL="647700" lvl="2" indent="-257175">
              <a:lnSpc>
                <a:spcPct val="150000"/>
              </a:lnSpc>
              <a:spcBef>
                <a:spcPts val="450"/>
              </a:spcBef>
              <a:spcAft>
                <a:spcPts val="450"/>
              </a:spcAft>
              <a:buFont typeface="Arial" panose="020B0604020202020204" pitchFamily="34" charset="0"/>
              <a:buChar char="•"/>
              <a:defRPr/>
            </a:pPr>
            <a:r>
              <a:rPr lang="en-GB" altLang="en-US" sz="1800" dirty="0">
                <a:latin typeface="Helvetica" pitchFamily="34" charset="0"/>
                <a:ea typeface="ＭＳ Ｐゴシック" pitchFamily="34" charset="-128"/>
                <a:cs typeface="Helvetica" pitchFamily="34" charset="0"/>
              </a:rPr>
              <a:t>is a rank </a:t>
            </a:r>
            <a:r>
              <a:rPr lang="en-GB" altLang="en-US" sz="1800" b="1" dirty="0">
                <a:solidFill>
                  <a:srgbClr val="280070"/>
                </a:solidFill>
                <a:latin typeface="Helvetica" pitchFamily="34" charset="0"/>
                <a:ea typeface="ＭＳ Ｐゴシック" pitchFamily="34" charset="-128"/>
                <a:cs typeface="Helvetica" pitchFamily="34" charset="0"/>
              </a:rPr>
              <a:t>NOT</a:t>
            </a:r>
            <a:r>
              <a:rPr lang="en-GB" altLang="en-US" sz="1800" dirty="0">
                <a:solidFill>
                  <a:srgbClr val="280070"/>
                </a:solidFill>
                <a:latin typeface="Helvetica" pitchFamily="34" charset="0"/>
                <a:ea typeface="ＭＳ Ｐゴシック" pitchFamily="34" charset="-128"/>
                <a:cs typeface="Helvetica" pitchFamily="34" charset="0"/>
              </a:rPr>
              <a:t> </a:t>
            </a:r>
            <a:r>
              <a:rPr lang="en-GB" altLang="en-US" sz="1800" dirty="0">
                <a:latin typeface="Helvetica" pitchFamily="34" charset="0"/>
                <a:ea typeface="ＭＳ Ｐゴシック" pitchFamily="34" charset="-128"/>
                <a:cs typeface="Helvetica" pitchFamily="34" charset="0"/>
              </a:rPr>
              <a:t>a </a:t>
            </a:r>
            <a:r>
              <a:rPr lang="en-GB" altLang="en-US" sz="1800" dirty="0" smtClean="0">
                <a:latin typeface="Helvetica" pitchFamily="34" charset="0"/>
                <a:ea typeface="ＭＳ Ｐゴシック" pitchFamily="34" charset="-128"/>
                <a:cs typeface="Helvetica" pitchFamily="34" charset="0"/>
              </a:rPr>
              <a:t>mark</a:t>
            </a:r>
          </a:p>
          <a:p>
            <a:pPr marL="647700" lvl="2" indent="-257175">
              <a:lnSpc>
                <a:spcPct val="100000"/>
              </a:lnSpc>
              <a:spcBef>
                <a:spcPts val="450"/>
              </a:spcBef>
              <a:spcAft>
                <a:spcPts val="450"/>
              </a:spcAft>
              <a:buFont typeface="Arial" panose="020B0604020202020204" pitchFamily="34" charset="0"/>
              <a:buChar char="•"/>
              <a:defRPr/>
            </a:pPr>
            <a:r>
              <a:rPr lang="en-GB" altLang="en-US" sz="1800" dirty="0" smtClean="0">
                <a:latin typeface="Helvetica" pitchFamily="34" charset="0"/>
                <a:ea typeface="ＭＳ Ｐゴシック" pitchFamily="34" charset="-128"/>
                <a:cs typeface="Helvetica" pitchFamily="34" charset="0"/>
              </a:rPr>
              <a:t>provides </a:t>
            </a:r>
            <a:r>
              <a:rPr lang="en-GB" altLang="en-US" sz="1800" dirty="0">
                <a:latin typeface="Helvetica" pitchFamily="34" charset="0"/>
                <a:ea typeface="ＭＳ Ｐゴシック" pitchFamily="34" charset="-128"/>
                <a:cs typeface="Helvetica" pitchFamily="34" charset="0"/>
              </a:rPr>
              <a:t>information about how a student performs overall in relation to other students </a:t>
            </a:r>
          </a:p>
        </p:txBody>
      </p:sp>
    </p:spTree>
    <p:extLst>
      <p:ext uri="{BB962C8B-B14F-4D97-AF65-F5344CB8AC3E}">
        <p14:creationId xmlns:p14="http://schemas.microsoft.com/office/powerpoint/2010/main" val="110870694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309944" y="969219"/>
            <a:ext cx="8242744" cy="558849"/>
          </a:xfrm>
        </p:spPr>
        <p:txBody>
          <a:bodyPr/>
          <a:lstStyle/>
          <a:p>
            <a:pPr algn="ctr"/>
            <a:r>
              <a:rPr lang="en-AU" sz="2400" dirty="0">
                <a:effectLst>
                  <a:outerShdw blurRad="38100" dist="38100" dir="2700000" algn="tl">
                    <a:srgbClr val="C0C0C0"/>
                  </a:outerShdw>
                </a:effectLst>
                <a:cs typeface="Arial" pitchFamily="34" charset="0"/>
              </a:rPr>
              <a:t>Other Considerations</a:t>
            </a:r>
            <a:endParaRPr lang="en-AU" sz="2400" dirty="0"/>
          </a:p>
        </p:txBody>
      </p:sp>
      <p:sp>
        <p:nvSpPr>
          <p:cNvPr id="4" name="Text Placeholder 3"/>
          <p:cNvSpPr>
            <a:spLocks noGrp="1"/>
          </p:cNvSpPr>
          <p:nvPr>
            <p:ph type="body" sz="quarter" idx="13"/>
          </p:nvPr>
        </p:nvSpPr>
        <p:spPr/>
        <p:txBody>
          <a:bodyPr/>
          <a:lstStyle/>
          <a:p>
            <a:r>
              <a:rPr lang="en-US" dirty="0"/>
              <a:t>Year 10 Subject Selection for Stage 6</a:t>
            </a:r>
          </a:p>
          <a:p>
            <a:endParaRPr lang="en-AU" dirty="0"/>
          </a:p>
        </p:txBody>
      </p:sp>
      <p:sp>
        <p:nvSpPr>
          <p:cNvPr id="3" name="Text Placeholder 2"/>
          <p:cNvSpPr>
            <a:spLocks noGrp="1"/>
          </p:cNvSpPr>
          <p:nvPr>
            <p:ph type="body" sz="quarter" idx="4294967295"/>
          </p:nvPr>
        </p:nvSpPr>
        <p:spPr>
          <a:xfrm>
            <a:off x="422955" y="1430473"/>
            <a:ext cx="8224656" cy="3150235"/>
          </a:xfrm>
          <a:prstGeom prst="rect">
            <a:avLst/>
          </a:prstGeom>
        </p:spPr>
        <p:txBody>
          <a:bodyPr/>
          <a:lstStyle/>
          <a:p>
            <a:pPr marL="257175" indent="-257175">
              <a:lnSpc>
                <a:spcPct val="150000"/>
              </a:lnSpc>
              <a:buFont typeface="Arial" panose="020B0604020202020204" pitchFamily="34" charset="0"/>
              <a:buChar char="•"/>
            </a:pPr>
            <a:r>
              <a:rPr lang="en-AU" altLang="en-US" sz="1800" dirty="0">
                <a:latin typeface="Helvetica" charset="0"/>
              </a:rPr>
              <a:t>What do I want for my future?</a:t>
            </a:r>
          </a:p>
          <a:p>
            <a:pPr marL="257175" lvl="1" indent="-257175">
              <a:lnSpc>
                <a:spcPct val="150000"/>
              </a:lnSpc>
              <a:spcBef>
                <a:spcPct val="0"/>
              </a:spcBef>
              <a:buFont typeface="Arial" panose="020B0604020202020204" pitchFamily="34" charset="0"/>
              <a:buChar char="•"/>
            </a:pPr>
            <a:r>
              <a:rPr lang="en-AU" altLang="en-US" dirty="0">
                <a:latin typeface="Helvetica" charset="0"/>
              </a:rPr>
              <a:t>What ‘pathway’ best suits me?</a:t>
            </a:r>
          </a:p>
          <a:p>
            <a:pPr marL="257175" indent="-257175">
              <a:lnSpc>
                <a:spcPct val="150000"/>
              </a:lnSpc>
              <a:buFont typeface="Arial" panose="020B0604020202020204" pitchFamily="34" charset="0"/>
              <a:buChar char="•"/>
            </a:pPr>
            <a:r>
              <a:rPr lang="en-AU" altLang="en-US" sz="1800" dirty="0">
                <a:latin typeface="Helvetica" charset="0"/>
              </a:rPr>
              <a:t>Ask for advice from:</a:t>
            </a:r>
          </a:p>
          <a:p>
            <a:pPr marL="900113" lvl="3" indent="-257175">
              <a:lnSpc>
                <a:spcPct val="150000"/>
              </a:lnSpc>
              <a:spcBef>
                <a:spcPct val="0"/>
              </a:spcBef>
              <a:buFont typeface="Helvetica" charset="0"/>
              <a:buChar char="−"/>
            </a:pPr>
            <a:r>
              <a:rPr lang="en-AU" altLang="en-US" sz="1800" dirty="0">
                <a:solidFill>
                  <a:srgbClr val="343434"/>
                </a:solidFill>
                <a:latin typeface="Helvetica" charset="0"/>
              </a:rPr>
              <a:t>teachers</a:t>
            </a:r>
          </a:p>
          <a:p>
            <a:pPr marL="900113" lvl="3" indent="-257175">
              <a:lnSpc>
                <a:spcPct val="150000"/>
              </a:lnSpc>
              <a:spcBef>
                <a:spcPct val="0"/>
              </a:spcBef>
              <a:buFont typeface="Helvetica" charset="0"/>
              <a:buChar char="−"/>
            </a:pPr>
            <a:r>
              <a:rPr lang="en-AU" altLang="en-US" sz="1800" dirty="0">
                <a:solidFill>
                  <a:srgbClr val="343434"/>
                </a:solidFill>
                <a:latin typeface="Helvetica" charset="0"/>
              </a:rPr>
              <a:t>parents</a:t>
            </a:r>
          </a:p>
          <a:p>
            <a:pPr marL="900113" lvl="3" indent="-257175">
              <a:lnSpc>
                <a:spcPct val="150000"/>
              </a:lnSpc>
              <a:spcBef>
                <a:spcPct val="0"/>
              </a:spcBef>
              <a:buFont typeface="Helvetica" charset="0"/>
              <a:buChar char="−"/>
            </a:pPr>
            <a:r>
              <a:rPr lang="en-AU" altLang="en-US" sz="1800" dirty="0">
                <a:solidFill>
                  <a:srgbClr val="343434"/>
                </a:solidFill>
                <a:latin typeface="Helvetica" charset="0"/>
              </a:rPr>
              <a:t>Year adviser</a:t>
            </a:r>
          </a:p>
          <a:p>
            <a:pPr marL="900113" lvl="3" indent="-257175">
              <a:lnSpc>
                <a:spcPct val="150000"/>
              </a:lnSpc>
              <a:spcBef>
                <a:spcPct val="0"/>
              </a:spcBef>
              <a:buFont typeface="Helvetica" charset="0"/>
              <a:buChar char="−"/>
            </a:pPr>
            <a:r>
              <a:rPr lang="en-AU" altLang="en-US" sz="1800" dirty="0">
                <a:solidFill>
                  <a:srgbClr val="343434"/>
                </a:solidFill>
                <a:latin typeface="Helvetica" charset="0"/>
              </a:rPr>
              <a:t>careers adviser</a:t>
            </a:r>
          </a:p>
        </p:txBody>
      </p:sp>
    </p:spTree>
    <p:extLst>
      <p:ext uri="{BB962C8B-B14F-4D97-AF65-F5344CB8AC3E}">
        <p14:creationId xmlns:p14="http://schemas.microsoft.com/office/powerpoint/2010/main" val="2565056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309944" y="1034460"/>
            <a:ext cx="8242744" cy="558849"/>
          </a:xfrm>
        </p:spPr>
        <p:txBody>
          <a:bodyPr/>
          <a:lstStyle/>
          <a:p>
            <a:pPr algn="ctr"/>
            <a:r>
              <a:rPr lang="en-AU" sz="2400" dirty="0">
                <a:effectLst>
                  <a:outerShdw blurRad="38100" dist="38100" dir="2700000" algn="tl">
                    <a:srgbClr val="000000">
                      <a:alpha val="43137"/>
                    </a:srgbClr>
                  </a:outerShdw>
                </a:effectLst>
              </a:rPr>
              <a:t>HSC Course Structure</a:t>
            </a:r>
          </a:p>
        </p:txBody>
      </p:sp>
      <p:sp>
        <p:nvSpPr>
          <p:cNvPr id="4" name="Text Placeholder 3"/>
          <p:cNvSpPr>
            <a:spLocks noGrp="1"/>
          </p:cNvSpPr>
          <p:nvPr>
            <p:ph type="body" sz="quarter" idx="13"/>
          </p:nvPr>
        </p:nvSpPr>
        <p:spPr/>
        <p:txBody>
          <a:bodyPr/>
          <a:lstStyle/>
          <a:p>
            <a:r>
              <a:rPr lang="en-US" dirty="0"/>
              <a:t>Year 10 Subject Selection for Stage 6</a:t>
            </a:r>
          </a:p>
          <a:p>
            <a:endParaRPr lang="en-AU" dirty="0"/>
          </a:p>
        </p:txBody>
      </p:sp>
      <p:sp>
        <p:nvSpPr>
          <p:cNvPr id="3" name="Text Placeholder 2"/>
          <p:cNvSpPr>
            <a:spLocks noGrp="1"/>
          </p:cNvSpPr>
          <p:nvPr>
            <p:ph type="body" sz="quarter" idx="4294967295"/>
          </p:nvPr>
        </p:nvSpPr>
        <p:spPr>
          <a:xfrm>
            <a:off x="437078" y="1807493"/>
            <a:ext cx="8115610" cy="2784475"/>
          </a:xfrm>
          <a:prstGeom prst="rect">
            <a:avLst/>
          </a:prstGeom>
        </p:spPr>
        <p:txBody>
          <a:bodyPr/>
          <a:lstStyle/>
          <a:p>
            <a:pPr marL="257175" indent="-257175">
              <a:spcBef>
                <a:spcPts val="900"/>
              </a:spcBef>
              <a:spcAft>
                <a:spcPts val="0"/>
              </a:spcAft>
              <a:buFont typeface="Arial" panose="020B0604020202020204" pitchFamily="34" charset="0"/>
              <a:buChar char="•"/>
              <a:defRPr/>
            </a:pPr>
            <a:r>
              <a:rPr lang="en-US" altLang="en-US" sz="1800" dirty="0">
                <a:latin typeface="Helvetica" panose="020B0604020202020204" pitchFamily="34" charset="0"/>
                <a:ea typeface="ＭＳ Ｐゴシック" pitchFamily="34" charset="-128"/>
                <a:cs typeface="Helvetica" panose="020B0604020202020204" pitchFamily="34" charset="0"/>
              </a:rPr>
              <a:t>All courses in the HSC have a </a:t>
            </a:r>
            <a:r>
              <a:rPr lang="en-US" altLang="en-US" sz="1800" b="1" dirty="0">
                <a:solidFill>
                  <a:srgbClr val="280070"/>
                </a:solidFill>
                <a:latin typeface="Helvetica" panose="020B0604020202020204" pitchFamily="34" charset="0"/>
                <a:ea typeface="ＭＳ Ｐゴシック" pitchFamily="34" charset="-128"/>
                <a:cs typeface="Helvetica" panose="020B0604020202020204" pitchFamily="34" charset="0"/>
              </a:rPr>
              <a:t>unit value</a:t>
            </a:r>
            <a:endParaRPr lang="en-US" altLang="en-US" sz="1800" dirty="0">
              <a:solidFill>
                <a:srgbClr val="280070"/>
              </a:solidFill>
              <a:latin typeface="Helvetica" panose="020B0604020202020204" pitchFamily="34" charset="0"/>
              <a:ea typeface="ＭＳ Ｐゴシック" pitchFamily="34" charset="-128"/>
              <a:cs typeface="Helvetica" panose="020B0604020202020204" pitchFamily="34" charset="0"/>
            </a:endParaRPr>
          </a:p>
          <a:p>
            <a:pPr marL="257175" indent="-257175">
              <a:spcBef>
                <a:spcPts val="900"/>
              </a:spcBef>
              <a:spcAft>
                <a:spcPts val="0"/>
              </a:spcAft>
              <a:buFont typeface="Arial" panose="020B0604020202020204" pitchFamily="34" charset="0"/>
              <a:buChar char="•"/>
              <a:defRPr/>
            </a:pPr>
            <a:r>
              <a:rPr lang="en-US" altLang="en-US" sz="1800" dirty="0">
                <a:latin typeface="Helvetica" panose="020B0604020202020204" pitchFamily="34" charset="0"/>
                <a:ea typeface="ＭＳ Ｐゴシック" pitchFamily="34" charset="-128"/>
                <a:cs typeface="Helvetica" panose="020B0604020202020204" pitchFamily="34" charset="0"/>
              </a:rPr>
              <a:t>Most courses are </a:t>
            </a:r>
            <a:r>
              <a:rPr lang="en-US" altLang="en-US" sz="1800" b="1" dirty="0">
                <a:solidFill>
                  <a:srgbClr val="280070"/>
                </a:solidFill>
                <a:latin typeface="Helvetica" panose="020B0604020202020204" pitchFamily="34" charset="0"/>
                <a:ea typeface="ＭＳ Ｐゴシック" pitchFamily="34" charset="-128"/>
                <a:cs typeface="Helvetica" panose="020B0604020202020204" pitchFamily="34" charset="0"/>
              </a:rPr>
              <a:t>2 units </a:t>
            </a:r>
            <a:r>
              <a:rPr lang="en-US" altLang="en-US" sz="1800" dirty="0">
                <a:latin typeface="Helvetica" panose="020B0604020202020204" pitchFamily="34" charset="0"/>
                <a:ea typeface="ＭＳ Ｐゴシック" pitchFamily="34" charset="-128"/>
                <a:cs typeface="Helvetica" panose="020B0604020202020204" pitchFamily="34" charset="0"/>
              </a:rPr>
              <a:t>which equates to </a:t>
            </a:r>
            <a:r>
              <a:rPr lang="en-US" altLang="en-US" sz="1800" b="1" dirty="0">
                <a:solidFill>
                  <a:srgbClr val="280070"/>
                </a:solidFill>
                <a:latin typeface="Helvetica" panose="020B0604020202020204" pitchFamily="34" charset="0"/>
                <a:ea typeface="ＭＳ Ｐゴシック" pitchFamily="34" charset="-128"/>
                <a:cs typeface="Helvetica" panose="020B0604020202020204" pitchFamily="34" charset="0"/>
              </a:rPr>
              <a:t>120 hours</a:t>
            </a:r>
            <a:r>
              <a:rPr lang="en-US" altLang="en-US" sz="1800" dirty="0">
                <a:solidFill>
                  <a:srgbClr val="280070"/>
                </a:solidFill>
                <a:latin typeface="Helvetica" panose="020B0604020202020204" pitchFamily="34" charset="0"/>
                <a:ea typeface="ＭＳ Ｐゴシック" pitchFamily="34" charset="-128"/>
                <a:cs typeface="Helvetica" panose="020B0604020202020204" pitchFamily="34" charset="0"/>
              </a:rPr>
              <a:t> </a:t>
            </a:r>
            <a:r>
              <a:rPr lang="en-US" altLang="en-US" sz="1800" dirty="0">
                <a:latin typeface="Helvetica" panose="020B0604020202020204" pitchFamily="34" charset="0"/>
                <a:ea typeface="ＭＳ Ｐゴシック" pitchFamily="34" charset="-128"/>
                <a:cs typeface="Helvetica" panose="020B0604020202020204" pitchFamily="34" charset="0"/>
              </a:rPr>
              <a:t>of study and </a:t>
            </a:r>
            <a:r>
              <a:rPr lang="en-US" altLang="en-US" sz="1800" dirty="0" smtClean="0">
                <a:latin typeface="Helvetica" panose="020B0604020202020204" pitchFamily="34" charset="0"/>
                <a:ea typeface="ＭＳ Ｐゴシック" pitchFamily="34" charset="-128"/>
                <a:cs typeface="Helvetica" panose="020B0604020202020204" pitchFamily="34" charset="0"/>
              </a:rPr>
              <a:t>a </a:t>
            </a:r>
            <a:r>
              <a:rPr lang="en-US" altLang="en-US" sz="1800" dirty="0">
                <a:latin typeface="Helvetica" panose="020B0604020202020204" pitchFamily="34" charset="0"/>
                <a:ea typeface="ＭＳ Ｐゴシック" pitchFamily="34" charset="-128"/>
                <a:cs typeface="Helvetica" panose="020B0604020202020204" pitchFamily="34" charset="0"/>
              </a:rPr>
              <a:t>HSC result out of </a:t>
            </a:r>
            <a:r>
              <a:rPr lang="en-US" altLang="en-US" sz="1800" b="1" dirty="0">
                <a:solidFill>
                  <a:srgbClr val="280070"/>
                </a:solidFill>
                <a:latin typeface="Helvetica" panose="020B0604020202020204" pitchFamily="34" charset="0"/>
                <a:ea typeface="ＭＳ Ｐゴシック" pitchFamily="34" charset="-128"/>
                <a:cs typeface="Helvetica" panose="020B0604020202020204" pitchFamily="34" charset="0"/>
              </a:rPr>
              <a:t>100</a:t>
            </a:r>
            <a:endParaRPr lang="en-US" altLang="en-US" sz="1800" dirty="0">
              <a:solidFill>
                <a:srgbClr val="280070"/>
              </a:solidFill>
              <a:latin typeface="Helvetica" panose="020B0604020202020204" pitchFamily="34" charset="0"/>
              <a:ea typeface="ＭＳ Ｐゴシック" pitchFamily="34" charset="-128"/>
              <a:cs typeface="Helvetica" panose="020B0604020202020204" pitchFamily="34" charset="0"/>
            </a:endParaRPr>
          </a:p>
          <a:p>
            <a:pPr marL="257175" lvl="1" indent="-257175">
              <a:spcBef>
                <a:spcPts val="900"/>
              </a:spcBef>
              <a:buFont typeface="Arial" panose="020B0604020202020204" pitchFamily="34" charset="0"/>
              <a:buChar char="•"/>
              <a:defRPr/>
            </a:pPr>
            <a:r>
              <a:rPr lang="en-US" altLang="en-US" dirty="0">
                <a:latin typeface="Helvetica" panose="020B0604020202020204" pitchFamily="34" charset="0"/>
                <a:ea typeface="ＭＳ Ｐゴシック" pitchFamily="34" charset="-128"/>
                <a:cs typeface="Helvetica" panose="020B0604020202020204" pitchFamily="34" charset="0"/>
              </a:rPr>
              <a:t>Some courses are </a:t>
            </a:r>
            <a:r>
              <a:rPr lang="en-US" altLang="en-US" b="1" dirty="0">
                <a:solidFill>
                  <a:srgbClr val="280070"/>
                </a:solidFill>
                <a:latin typeface="Helvetica" panose="020B0604020202020204" pitchFamily="34" charset="0"/>
                <a:ea typeface="ＭＳ Ｐゴシック" pitchFamily="34" charset="-128"/>
                <a:cs typeface="Helvetica" panose="020B0604020202020204" pitchFamily="34" charset="0"/>
              </a:rPr>
              <a:t>1 unit</a:t>
            </a:r>
            <a:r>
              <a:rPr lang="en-US" altLang="en-US" dirty="0">
                <a:latin typeface="Helvetica" panose="020B0604020202020204" pitchFamily="34" charset="0"/>
                <a:ea typeface="ＭＳ Ｐゴシック" pitchFamily="34" charset="-128"/>
                <a:cs typeface="Helvetica" panose="020B0604020202020204" pitchFamily="34" charset="0"/>
              </a:rPr>
              <a:t>. This is equivalent to </a:t>
            </a:r>
            <a:r>
              <a:rPr lang="en-US" altLang="en-US" b="1" dirty="0">
                <a:solidFill>
                  <a:srgbClr val="280070"/>
                </a:solidFill>
                <a:latin typeface="Helvetica" panose="020B0604020202020204" pitchFamily="34" charset="0"/>
                <a:ea typeface="ＭＳ Ｐゴシック" pitchFamily="34" charset="-128"/>
                <a:cs typeface="Helvetica" panose="020B0604020202020204" pitchFamily="34" charset="0"/>
              </a:rPr>
              <a:t>60</a:t>
            </a:r>
            <a:r>
              <a:rPr lang="en-US" altLang="en-US" b="1" dirty="0">
                <a:latin typeface="Helvetica" panose="020B0604020202020204" pitchFamily="34" charset="0"/>
                <a:ea typeface="ＭＳ Ｐゴシック" pitchFamily="34" charset="-128"/>
                <a:cs typeface="Helvetica" panose="020B0604020202020204" pitchFamily="34" charset="0"/>
              </a:rPr>
              <a:t> </a:t>
            </a:r>
            <a:r>
              <a:rPr lang="en-US" altLang="en-US" b="1" dirty="0">
                <a:solidFill>
                  <a:srgbClr val="280070"/>
                </a:solidFill>
                <a:latin typeface="Helvetica" panose="020B0604020202020204" pitchFamily="34" charset="0"/>
                <a:ea typeface="ＭＳ Ｐゴシック" pitchFamily="34" charset="-128"/>
                <a:cs typeface="Helvetica" panose="020B0604020202020204" pitchFamily="34" charset="0"/>
              </a:rPr>
              <a:t>hours </a:t>
            </a:r>
            <a:r>
              <a:rPr lang="en-US" altLang="en-US" dirty="0">
                <a:latin typeface="Helvetica" panose="020B0604020202020204" pitchFamily="34" charset="0"/>
                <a:ea typeface="ＭＳ Ｐゴシック" pitchFamily="34" charset="-128"/>
                <a:cs typeface="Helvetica" panose="020B0604020202020204" pitchFamily="34" charset="0"/>
              </a:rPr>
              <a:t>of study and a HSC result out of </a:t>
            </a:r>
            <a:r>
              <a:rPr lang="en-US" altLang="en-US" b="1" dirty="0">
                <a:solidFill>
                  <a:srgbClr val="280070"/>
                </a:solidFill>
                <a:latin typeface="Helvetica" panose="020B0604020202020204" pitchFamily="34" charset="0"/>
                <a:ea typeface="ＭＳ Ｐゴシック" pitchFamily="34" charset="-128"/>
                <a:cs typeface="Helvetica" panose="020B0604020202020204" pitchFamily="34" charset="0"/>
              </a:rPr>
              <a:t>50</a:t>
            </a:r>
            <a:endParaRPr lang="en-US" altLang="en-US" dirty="0">
              <a:solidFill>
                <a:srgbClr val="280070"/>
              </a:solidFill>
              <a:latin typeface="Helvetica" panose="020B0604020202020204" pitchFamily="34" charset="0"/>
              <a:ea typeface="ＭＳ Ｐゴシック" pitchFamily="34" charset="-128"/>
              <a:cs typeface="Helvetica" panose="020B0604020202020204" pitchFamily="34" charset="0"/>
            </a:endParaRPr>
          </a:p>
          <a:p>
            <a:pPr marL="257175" indent="-257175">
              <a:spcBef>
                <a:spcPts val="900"/>
              </a:spcBef>
              <a:spcAft>
                <a:spcPts val="0"/>
              </a:spcAft>
              <a:buFont typeface="Arial" panose="020B0604020202020204" pitchFamily="34" charset="0"/>
              <a:buChar char="•"/>
              <a:defRPr/>
            </a:pPr>
            <a:r>
              <a:rPr lang="en-US" altLang="en-US" sz="1800" dirty="0">
                <a:latin typeface="Helvetica" panose="020B0604020202020204" pitchFamily="34" charset="0"/>
                <a:ea typeface="ＭＳ Ｐゴシック" pitchFamily="34" charset="-128"/>
                <a:cs typeface="Helvetica" panose="020B0604020202020204" pitchFamily="34" charset="0"/>
              </a:rPr>
              <a:t>Many 1 unit courses are </a:t>
            </a:r>
            <a:r>
              <a:rPr lang="en-US" altLang="en-US" sz="1800" b="1" dirty="0">
                <a:solidFill>
                  <a:srgbClr val="280070"/>
                </a:solidFill>
                <a:latin typeface="Helvetica" panose="020B0604020202020204" pitchFamily="34" charset="0"/>
                <a:ea typeface="ＭＳ Ｐゴシック" pitchFamily="34" charset="-128"/>
                <a:cs typeface="Helvetica" panose="020B0604020202020204" pitchFamily="34" charset="0"/>
              </a:rPr>
              <a:t>extension</a:t>
            </a:r>
            <a:r>
              <a:rPr lang="en-US" altLang="en-US" sz="1800" dirty="0">
                <a:latin typeface="Helvetica" panose="020B0604020202020204" pitchFamily="34" charset="0"/>
                <a:ea typeface="ＭＳ Ｐゴシック" pitchFamily="34" charset="-128"/>
                <a:cs typeface="Helvetica" panose="020B0604020202020204" pitchFamily="34" charset="0"/>
              </a:rPr>
              <a:t> courses, enabling 3 or 4 units of a course to be studied </a:t>
            </a:r>
          </a:p>
          <a:p>
            <a:endParaRPr lang="en-AU" dirty="0"/>
          </a:p>
        </p:txBody>
      </p:sp>
    </p:spTree>
    <p:extLst>
      <p:ext uri="{BB962C8B-B14F-4D97-AF65-F5344CB8AC3E}">
        <p14:creationId xmlns:p14="http://schemas.microsoft.com/office/powerpoint/2010/main" val="11401005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309944" y="969219"/>
            <a:ext cx="8242744" cy="558849"/>
          </a:xfrm>
        </p:spPr>
        <p:txBody>
          <a:bodyPr/>
          <a:lstStyle/>
          <a:p>
            <a:pPr algn="ctr"/>
            <a:r>
              <a:rPr lang="en-AU" sz="2400" dirty="0">
                <a:effectLst>
                  <a:outerShdw blurRad="38100" dist="38100" dir="2700000" algn="tl">
                    <a:srgbClr val="000000">
                      <a:alpha val="43137"/>
                    </a:srgbClr>
                  </a:outerShdw>
                </a:effectLst>
              </a:rPr>
              <a:t>Requirements for the HSC</a:t>
            </a:r>
          </a:p>
        </p:txBody>
      </p:sp>
      <p:sp>
        <p:nvSpPr>
          <p:cNvPr id="4" name="Text Placeholder 3"/>
          <p:cNvSpPr>
            <a:spLocks noGrp="1"/>
          </p:cNvSpPr>
          <p:nvPr>
            <p:ph type="body" sz="quarter" idx="13"/>
          </p:nvPr>
        </p:nvSpPr>
        <p:spPr/>
        <p:txBody>
          <a:bodyPr/>
          <a:lstStyle/>
          <a:p>
            <a:r>
              <a:rPr lang="en-US" dirty="0"/>
              <a:t>Year 10 Subject Selection for Stage 6</a:t>
            </a:r>
          </a:p>
          <a:p>
            <a:endParaRPr lang="en-AU" dirty="0"/>
          </a:p>
        </p:txBody>
      </p:sp>
      <p:sp>
        <p:nvSpPr>
          <p:cNvPr id="3" name="Text Placeholder 2"/>
          <p:cNvSpPr>
            <a:spLocks noGrp="1"/>
          </p:cNvSpPr>
          <p:nvPr>
            <p:ph type="body" sz="quarter" idx="4294967295"/>
          </p:nvPr>
        </p:nvSpPr>
        <p:spPr>
          <a:xfrm>
            <a:off x="470030" y="1528068"/>
            <a:ext cx="8160164" cy="2968625"/>
          </a:xfrm>
          <a:prstGeom prst="rect">
            <a:avLst/>
          </a:prstGeom>
        </p:spPr>
        <p:txBody>
          <a:bodyPr/>
          <a:lstStyle/>
          <a:p>
            <a:pPr marL="0" indent="0">
              <a:spcBef>
                <a:spcPts val="1350"/>
              </a:spcBef>
              <a:spcAft>
                <a:spcPts val="450"/>
              </a:spcAft>
              <a:buNone/>
              <a:defRPr/>
            </a:pPr>
            <a:r>
              <a:rPr lang="en-US" altLang="en-US" sz="1800" b="1" dirty="0">
                <a:solidFill>
                  <a:srgbClr val="280070"/>
                </a:solidFill>
                <a:latin typeface="Helvetica" pitchFamily="34" charset="0"/>
                <a:ea typeface="ＭＳ Ｐゴシック" pitchFamily="34" charset="-128"/>
                <a:cs typeface="Helvetica" pitchFamily="34" charset="0"/>
              </a:rPr>
              <a:t>Year 11 </a:t>
            </a:r>
          </a:p>
          <a:p>
            <a:pPr marL="257175" indent="-257175">
              <a:spcBef>
                <a:spcPts val="1350"/>
              </a:spcBef>
              <a:spcAft>
                <a:spcPts val="450"/>
              </a:spcAft>
              <a:buFont typeface="Arial" panose="020B0604020202020204" pitchFamily="34" charset="0"/>
              <a:buChar char="•"/>
              <a:defRPr/>
            </a:pPr>
            <a:r>
              <a:rPr lang="en-US" altLang="en-US" sz="1800" dirty="0">
                <a:latin typeface="Helvetica" pitchFamily="34" charset="0"/>
                <a:ea typeface="ＭＳ Ｐゴシック" pitchFamily="34" charset="-128"/>
                <a:cs typeface="Helvetica" pitchFamily="34" charset="0"/>
              </a:rPr>
              <a:t>minimum of </a:t>
            </a:r>
            <a:r>
              <a:rPr lang="en-US" altLang="en-US" sz="1800" b="1" dirty="0">
                <a:solidFill>
                  <a:srgbClr val="280070"/>
                </a:solidFill>
                <a:latin typeface="Helvetica" pitchFamily="34" charset="0"/>
                <a:ea typeface="ＭＳ Ｐゴシック" pitchFamily="34" charset="-128"/>
                <a:cs typeface="Helvetica" pitchFamily="34" charset="0"/>
              </a:rPr>
              <a:t>12 units</a:t>
            </a:r>
          </a:p>
          <a:p>
            <a:pPr marL="257175" indent="-257175">
              <a:spcBef>
                <a:spcPts val="1350"/>
              </a:spcBef>
              <a:spcAft>
                <a:spcPts val="450"/>
              </a:spcAft>
              <a:buFont typeface="Arial" panose="020B0604020202020204" pitchFamily="34" charset="0"/>
              <a:buChar char="•"/>
              <a:defRPr/>
            </a:pPr>
            <a:r>
              <a:rPr lang="en-US" altLang="en-US" sz="1800" dirty="0">
                <a:latin typeface="Helvetica" pitchFamily="34" charset="0"/>
                <a:ea typeface="ＭＳ Ｐゴシック" pitchFamily="34" charset="-128"/>
                <a:cs typeface="Helvetica" pitchFamily="34" charset="0"/>
              </a:rPr>
              <a:t>students must satisfactorily </a:t>
            </a:r>
            <a:r>
              <a:rPr lang="en-US" altLang="en-US" sz="1800" b="1" dirty="0">
                <a:solidFill>
                  <a:srgbClr val="280070"/>
                </a:solidFill>
                <a:latin typeface="Helvetica" pitchFamily="34" charset="0"/>
                <a:ea typeface="ＭＳ Ｐゴシック" pitchFamily="34" charset="-128"/>
                <a:cs typeface="Helvetica" pitchFamily="34" charset="0"/>
              </a:rPr>
              <a:t>complete</a:t>
            </a:r>
            <a:r>
              <a:rPr lang="en-US" altLang="en-US" sz="1800" dirty="0">
                <a:latin typeface="Helvetica" pitchFamily="34" charset="0"/>
                <a:ea typeface="ＭＳ Ｐゴシック" pitchFamily="34" charset="-128"/>
                <a:cs typeface="Helvetica" pitchFamily="34" charset="0"/>
              </a:rPr>
              <a:t> the Year 11 course before commencing the corresponding Year 12 course</a:t>
            </a:r>
            <a:endParaRPr lang="en-US" altLang="en-US" sz="1500" dirty="0">
              <a:latin typeface="Helvetica" pitchFamily="34" charset="0"/>
              <a:ea typeface="ＭＳ Ｐゴシック" pitchFamily="34" charset="-128"/>
              <a:cs typeface="Helvetica" pitchFamily="34" charset="0"/>
            </a:endParaRPr>
          </a:p>
          <a:p>
            <a:pPr marL="0" indent="0">
              <a:spcBef>
                <a:spcPts val="1350"/>
              </a:spcBef>
              <a:spcAft>
                <a:spcPts val="450"/>
              </a:spcAft>
              <a:buNone/>
              <a:defRPr/>
            </a:pPr>
            <a:r>
              <a:rPr lang="en-US" altLang="en-US" sz="1800" b="1" dirty="0">
                <a:solidFill>
                  <a:srgbClr val="280070"/>
                </a:solidFill>
                <a:latin typeface="Helvetica" pitchFamily="34" charset="0"/>
                <a:ea typeface="ＭＳ Ｐゴシック" pitchFamily="34" charset="-128"/>
                <a:cs typeface="Helvetica" pitchFamily="34" charset="0"/>
              </a:rPr>
              <a:t>Year 12</a:t>
            </a:r>
          </a:p>
          <a:p>
            <a:pPr marL="257175" indent="-257175">
              <a:spcBef>
                <a:spcPts val="1350"/>
              </a:spcBef>
              <a:spcAft>
                <a:spcPts val="450"/>
              </a:spcAft>
              <a:buFont typeface="Arial" panose="020B0604020202020204" pitchFamily="34" charset="0"/>
              <a:buChar char="•"/>
              <a:defRPr/>
            </a:pPr>
            <a:r>
              <a:rPr lang="en-US" altLang="en-US" sz="1800" dirty="0">
                <a:latin typeface="Helvetica" pitchFamily="34" charset="0"/>
                <a:ea typeface="ＭＳ Ｐゴシック" pitchFamily="34" charset="-128"/>
                <a:cs typeface="Helvetica" pitchFamily="34" charset="0"/>
              </a:rPr>
              <a:t>minimum of </a:t>
            </a:r>
            <a:r>
              <a:rPr lang="en-US" altLang="en-US" sz="1800" b="1" dirty="0">
                <a:solidFill>
                  <a:srgbClr val="280070"/>
                </a:solidFill>
                <a:latin typeface="Helvetica" pitchFamily="34" charset="0"/>
                <a:ea typeface="ＭＳ Ｐゴシック" pitchFamily="34" charset="-128"/>
                <a:cs typeface="Helvetica" pitchFamily="34" charset="0"/>
              </a:rPr>
              <a:t>10 units</a:t>
            </a:r>
          </a:p>
          <a:p>
            <a:endParaRPr lang="en-AU" dirty="0"/>
          </a:p>
        </p:txBody>
      </p:sp>
    </p:spTree>
    <p:extLst>
      <p:ext uri="{BB962C8B-B14F-4D97-AF65-F5344CB8AC3E}">
        <p14:creationId xmlns:p14="http://schemas.microsoft.com/office/powerpoint/2010/main" val="34176170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309944" y="1034461"/>
            <a:ext cx="8242744" cy="558849"/>
          </a:xfrm>
        </p:spPr>
        <p:txBody>
          <a:bodyPr/>
          <a:lstStyle/>
          <a:p>
            <a:pPr algn="ctr"/>
            <a:r>
              <a:rPr lang="en-AU" sz="2400" dirty="0">
                <a:effectLst>
                  <a:outerShdw blurRad="38100" dist="38100" dir="2700000" algn="tl">
                    <a:srgbClr val="000000">
                      <a:alpha val="43137"/>
                    </a:srgbClr>
                  </a:outerShdw>
                </a:effectLst>
              </a:rPr>
              <a:t>Requirements for the HSC</a:t>
            </a:r>
          </a:p>
        </p:txBody>
      </p:sp>
      <p:sp>
        <p:nvSpPr>
          <p:cNvPr id="4" name="Text Placeholder 3"/>
          <p:cNvSpPr>
            <a:spLocks noGrp="1"/>
          </p:cNvSpPr>
          <p:nvPr>
            <p:ph type="body" sz="quarter" idx="13"/>
          </p:nvPr>
        </p:nvSpPr>
        <p:spPr/>
        <p:txBody>
          <a:bodyPr/>
          <a:lstStyle/>
          <a:p>
            <a:r>
              <a:rPr lang="en-US" dirty="0"/>
              <a:t>Year 10 Subject Selection for Stage 6</a:t>
            </a:r>
          </a:p>
          <a:p>
            <a:endParaRPr lang="en-AU" dirty="0"/>
          </a:p>
        </p:txBody>
      </p:sp>
      <p:sp>
        <p:nvSpPr>
          <p:cNvPr id="3" name="Text Placeholder 2"/>
          <p:cNvSpPr>
            <a:spLocks noGrp="1"/>
          </p:cNvSpPr>
          <p:nvPr>
            <p:ph type="body" sz="quarter" idx="4294967295"/>
          </p:nvPr>
        </p:nvSpPr>
        <p:spPr>
          <a:xfrm>
            <a:off x="309944" y="1527407"/>
            <a:ext cx="8422164" cy="3413125"/>
          </a:xfrm>
          <a:prstGeom prst="rect">
            <a:avLst/>
          </a:prstGeom>
        </p:spPr>
        <p:txBody>
          <a:bodyPr/>
          <a:lstStyle/>
          <a:p>
            <a:pPr marL="0" indent="0">
              <a:spcBef>
                <a:spcPts val="900"/>
              </a:spcBef>
              <a:spcAft>
                <a:spcPts val="0"/>
              </a:spcAft>
              <a:buNone/>
              <a:defRPr/>
            </a:pPr>
            <a:r>
              <a:rPr lang="en-US" altLang="en-US" sz="2000" b="1" dirty="0">
                <a:solidFill>
                  <a:srgbClr val="E2006D"/>
                </a:solidFill>
                <a:latin typeface="Helvetica" panose="020B0604020202020204" pitchFamily="34" charset="0"/>
                <a:ea typeface="ＭＳ Ｐゴシック" pitchFamily="34" charset="-128"/>
                <a:cs typeface="Helvetica" panose="020B0604020202020204" pitchFamily="34" charset="0"/>
              </a:rPr>
              <a:t>Both the </a:t>
            </a:r>
            <a:r>
              <a:rPr lang="en-US" altLang="en-US" sz="2000" b="1" dirty="0" smtClean="0">
                <a:solidFill>
                  <a:srgbClr val="E2006D"/>
                </a:solidFill>
                <a:latin typeface="Helvetica" panose="020B0604020202020204" pitchFamily="34" charset="0"/>
                <a:ea typeface="ＭＳ Ｐゴシック" pitchFamily="34" charset="-128"/>
                <a:cs typeface="Helvetica" panose="020B0604020202020204" pitchFamily="34" charset="0"/>
              </a:rPr>
              <a:t>Year 11 </a:t>
            </a:r>
            <a:r>
              <a:rPr lang="en-US" altLang="en-US" sz="2000" b="1" dirty="0">
                <a:solidFill>
                  <a:srgbClr val="E2006D"/>
                </a:solidFill>
                <a:latin typeface="Helvetica" panose="020B0604020202020204" pitchFamily="34" charset="0"/>
                <a:ea typeface="ＭＳ Ｐゴシック" pitchFamily="34" charset="-128"/>
                <a:cs typeface="Helvetica" panose="020B0604020202020204" pitchFamily="34" charset="0"/>
              </a:rPr>
              <a:t>and </a:t>
            </a:r>
            <a:r>
              <a:rPr lang="en-US" altLang="en-US" sz="2000" b="1" dirty="0" smtClean="0">
                <a:solidFill>
                  <a:srgbClr val="E2006D"/>
                </a:solidFill>
                <a:latin typeface="Helvetica" panose="020B0604020202020204" pitchFamily="34" charset="0"/>
                <a:ea typeface="ＭＳ Ｐゴシック" pitchFamily="34" charset="-128"/>
                <a:cs typeface="Helvetica" panose="020B0604020202020204" pitchFamily="34" charset="0"/>
              </a:rPr>
              <a:t>Year 12 </a:t>
            </a:r>
            <a:r>
              <a:rPr lang="en-US" altLang="en-US" sz="2000" b="1" dirty="0">
                <a:solidFill>
                  <a:srgbClr val="E2006D"/>
                </a:solidFill>
                <a:latin typeface="Helvetica" panose="020B0604020202020204" pitchFamily="34" charset="0"/>
                <a:ea typeface="ＭＳ Ｐゴシック" pitchFamily="34" charset="-128"/>
                <a:cs typeface="Helvetica" panose="020B0604020202020204" pitchFamily="34" charset="0"/>
              </a:rPr>
              <a:t>pattern of study must </a:t>
            </a:r>
            <a:r>
              <a:rPr lang="en-US" altLang="en-US" sz="2000" b="1" dirty="0" smtClean="0">
                <a:solidFill>
                  <a:srgbClr val="E2006D"/>
                </a:solidFill>
                <a:latin typeface="Helvetica" panose="020B0604020202020204" pitchFamily="34" charset="0"/>
                <a:ea typeface="ＭＳ Ｐゴシック" pitchFamily="34" charset="-128"/>
                <a:cs typeface="Helvetica" panose="020B0604020202020204" pitchFamily="34" charset="0"/>
              </a:rPr>
              <a:t>include:</a:t>
            </a:r>
          </a:p>
          <a:p>
            <a:pPr>
              <a:spcBef>
                <a:spcPts val="0"/>
              </a:spcBef>
              <a:spcAft>
                <a:spcPts val="0"/>
              </a:spcAft>
              <a:defRPr/>
            </a:pPr>
            <a:endParaRPr lang="en-US" altLang="en-US" sz="1200" b="1" dirty="0">
              <a:solidFill>
                <a:srgbClr val="280070"/>
              </a:solidFill>
              <a:latin typeface="Helvetica" panose="020B0604020202020204" pitchFamily="34" charset="0"/>
              <a:ea typeface="ＭＳ Ｐゴシック" pitchFamily="34" charset="-128"/>
              <a:cs typeface="Helvetica" panose="020B0604020202020204" pitchFamily="34" charset="0"/>
            </a:endParaRPr>
          </a:p>
          <a:p>
            <a:pPr marL="257175" indent="-257175">
              <a:spcBef>
                <a:spcPts val="0"/>
              </a:spcBef>
              <a:spcAft>
                <a:spcPts val="0"/>
              </a:spcAft>
              <a:buFont typeface="Arial" panose="020B0604020202020204" pitchFamily="34" charset="0"/>
              <a:buChar char="•"/>
              <a:defRPr/>
            </a:pPr>
            <a:r>
              <a:rPr lang="en-US" altLang="en-US" sz="1600" dirty="0">
                <a:latin typeface="Helvetica" panose="020B0604020202020204" pitchFamily="34" charset="0"/>
                <a:ea typeface="ＭＳ Ｐゴシック" pitchFamily="34" charset="-128"/>
                <a:cs typeface="Helvetica" panose="020B0604020202020204" pitchFamily="34" charset="0"/>
              </a:rPr>
              <a:t>2 units of </a:t>
            </a:r>
            <a:r>
              <a:rPr lang="en-US" altLang="en-US" sz="1600" b="1" dirty="0">
                <a:solidFill>
                  <a:srgbClr val="280070"/>
                </a:solidFill>
                <a:latin typeface="Helvetica" panose="020B0604020202020204" pitchFamily="34" charset="0"/>
                <a:ea typeface="ＭＳ Ｐゴシック" pitchFamily="34" charset="-128"/>
                <a:cs typeface="Helvetica" panose="020B0604020202020204" pitchFamily="34" charset="0"/>
              </a:rPr>
              <a:t>compulsory English</a:t>
            </a:r>
          </a:p>
          <a:p>
            <a:pPr>
              <a:spcBef>
                <a:spcPts val="0"/>
              </a:spcBef>
              <a:spcAft>
                <a:spcPts val="0"/>
              </a:spcAft>
              <a:defRPr/>
            </a:pPr>
            <a:endParaRPr lang="en-US" altLang="en-US" sz="1600" b="1" dirty="0">
              <a:solidFill>
                <a:srgbClr val="280070"/>
              </a:solidFill>
              <a:latin typeface="Helvetica" panose="020B0604020202020204" pitchFamily="34" charset="0"/>
              <a:ea typeface="ＭＳ Ｐゴシック" pitchFamily="34" charset="-128"/>
              <a:cs typeface="Helvetica" panose="020B0604020202020204" pitchFamily="34" charset="0"/>
            </a:endParaRPr>
          </a:p>
          <a:p>
            <a:pPr marL="257175" indent="-257175">
              <a:spcBef>
                <a:spcPts val="0"/>
              </a:spcBef>
              <a:spcAft>
                <a:spcPts val="0"/>
              </a:spcAft>
              <a:buFont typeface="Arial" panose="020B0604020202020204" pitchFamily="34" charset="0"/>
              <a:buChar char="•"/>
              <a:defRPr/>
            </a:pPr>
            <a:r>
              <a:rPr lang="en-US" altLang="en-US" sz="1600" dirty="0">
                <a:latin typeface="Helvetica" panose="020B0604020202020204" pitchFamily="34" charset="0"/>
                <a:ea typeface="ＭＳ Ｐゴシック" pitchFamily="34" charset="-128"/>
                <a:cs typeface="Helvetica" panose="020B0604020202020204" pitchFamily="34" charset="0"/>
              </a:rPr>
              <a:t>at least </a:t>
            </a:r>
            <a:r>
              <a:rPr lang="en-US" altLang="en-US" sz="1600" b="1" dirty="0">
                <a:solidFill>
                  <a:srgbClr val="280070"/>
                </a:solidFill>
                <a:latin typeface="Helvetica" panose="020B0604020202020204" pitchFamily="34" charset="0"/>
                <a:ea typeface="ＭＳ Ｐゴシック" pitchFamily="34" charset="-128"/>
                <a:cs typeface="Helvetica" panose="020B0604020202020204" pitchFamily="34" charset="0"/>
              </a:rPr>
              <a:t>6 units </a:t>
            </a:r>
            <a:r>
              <a:rPr lang="en-US" altLang="en-US" sz="1600" dirty="0">
                <a:latin typeface="Helvetica" panose="020B0604020202020204" pitchFamily="34" charset="0"/>
                <a:ea typeface="ＭＳ Ｐゴシック" pitchFamily="34" charset="-128"/>
                <a:cs typeface="Helvetica" panose="020B0604020202020204" pitchFamily="34" charset="0"/>
              </a:rPr>
              <a:t>of Board Developed Courses</a:t>
            </a:r>
          </a:p>
          <a:p>
            <a:pPr>
              <a:spcBef>
                <a:spcPts val="0"/>
              </a:spcBef>
              <a:spcAft>
                <a:spcPts val="0"/>
              </a:spcAft>
              <a:defRPr/>
            </a:pPr>
            <a:endParaRPr lang="en-US" altLang="en-US" sz="1600" dirty="0">
              <a:latin typeface="Helvetica" panose="020B0604020202020204" pitchFamily="34" charset="0"/>
              <a:ea typeface="ＭＳ Ｐゴシック" pitchFamily="34" charset="-128"/>
              <a:cs typeface="Helvetica" panose="020B0604020202020204" pitchFamily="34" charset="0"/>
            </a:endParaRPr>
          </a:p>
          <a:p>
            <a:pPr marL="257175" indent="-257175">
              <a:spcBef>
                <a:spcPts val="0"/>
              </a:spcBef>
              <a:spcAft>
                <a:spcPts val="0"/>
              </a:spcAft>
              <a:buFont typeface="Arial" panose="020B0604020202020204" pitchFamily="34" charset="0"/>
              <a:buChar char="•"/>
              <a:defRPr/>
            </a:pPr>
            <a:r>
              <a:rPr lang="en-US" altLang="en-US" sz="1600" dirty="0">
                <a:latin typeface="Helvetica" panose="020B0604020202020204" pitchFamily="34" charset="0"/>
                <a:ea typeface="ＭＳ Ｐゴシック" pitchFamily="34" charset="-128"/>
                <a:cs typeface="Helvetica" panose="020B0604020202020204" pitchFamily="34" charset="0"/>
              </a:rPr>
              <a:t>at least </a:t>
            </a:r>
            <a:r>
              <a:rPr lang="en-US" altLang="en-US" sz="1600" b="1" dirty="0">
                <a:solidFill>
                  <a:srgbClr val="280070"/>
                </a:solidFill>
                <a:latin typeface="Helvetica" panose="020B0604020202020204" pitchFamily="34" charset="0"/>
                <a:ea typeface="ＭＳ Ｐゴシック" pitchFamily="34" charset="-128"/>
                <a:cs typeface="Helvetica" panose="020B0604020202020204" pitchFamily="34" charset="0"/>
              </a:rPr>
              <a:t>3 courses </a:t>
            </a:r>
            <a:r>
              <a:rPr lang="en-US" altLang="en-US" sz="1600" dirty="0">
                <a:latin typeface="Helvetica" panose="020B0604020202020204" pitchFamily="34" charset="0"/>
                <a:ea typeface="ＭＳ Ｐゴシック" pitchFamily="34" charset="-128"/>
                <a:cs typeface="Helvetica" panose="020B0604020202020204" pitchFamily="34" charset="0"/>
              </a:rPr>
              <a:t>of </a:t>
            </a:r>
            <a:r>
              <a:rPr lang="en-US" altLang="en-US" sz="1600" b="1" dirty="0">
                <a:solidFill>
                  <a:srgbClr val="280070"/>
                </a:solidFill>
                <a:latin typeface="Helvetica" panose="020B0604020202020204" pitchFamily="34" charset="0"/>
                <a:ea typeface="ＭＳ Ｐゴシック" pitchFamily="34" charset="-128"/>
                <a:cs typeface="Helvetica" panose="020B0604020202020204" pitchFamily="34" charset="0"/>
              </a:rPr>
              <a:t>2 units </a:t>
            </a:r>
            <a:r>
              <a:rPr lang="en-US" altLang="en-US" sz="1600" dirty="0">
                <a:latin typeface="Helvetica" panose="020B0604020202020204" pitchFamily="34" charset="0"/>
                <a:ea typeface="ＭＳ Ｐゴシック" pitchFamily="34" charset="-128"/>
                <a:cs typeface="Helvetica" panose="020B0604020202020204" pitchFamily="34" charset="0"/>
              </a:rPr>
              <a:t>value or greater</a:t>
            </a:r>
          </a:p>
          <a:p>
            <a:pPr>
              <a:spcBef>
                <a:spcPts val="0"/>
              </a:spcBef>
              <a:spcAft>
                <a:spcPts val="0"/>
              </a:spcAft>
              <a:defRPr/>
            </a:pPr>
            <a:endParaRPr lang="en-US" altLang="en-US" sz="1600" dirty="0">
              <a:latin typeface="Helvetica" panose="020B0604020202020204" pitchFamily="34" charset="0"/>
              <a:ea typeface="ＭＳ Ｐゴシック" pitchFamily="34" charset="-128"/>
              <a:cs typeface="Helvetica" panose="020B0604020202020204" pitchFamily="34" charset="0"/>
            </a:endParaRPr>
          </a:p>
          <a:p>
            <a:pPr marL="257175" indent="-257175">
              <a:spcBef>
                <a:spcPts val="0"/>
              </a:spcBef>
              <a:spcAft>
                <a:spcPts val="0"/>
              </a:spcAft>
              <a:buFont typeface="Arial" panose="020B0604020202020204" pitchFamily="34" charset="0"/>
              <a:buChar char="•"/>
              <a:defRPr/>
            </a:pPr>
            <a:r>
              <a:rPr lang="en-US" altLang="en-US" sz="1600" dirty="0">
                <a:latin typeface="Helvetica" panose="020B0604020202020204" pitchFamily="34" charset="0"/>
                <a:ea typeface="ＭＳ Ｐゴシック" pitchFamily="34" charset="-128"/>
                <a:cs typeface="Helvetica" panose="020B0604020202020204" pitchFamily="34" charset="0"/>
              </a:rPr>
              <a:t>at least </a:t>
            </a:r>
            <a:r>
              <a:rPr lang="en-US" altLang="en-US" sz="1600" b="1" dirty="0">
                <a:solidFill>
                  <a:srgbClr val="280070"/>
                </a:solidFill>
                <a:latin typeface="Helvetica" panose="020B0604020202020204" pitchFamily="34" charset="0"/>
                <a:ea typeface="ＭＳ Ｐゴシック" pitchFamily="34" charset="-128"/>
                <a:cs typeface="Helvetica" panose="020B0604020202020204" pitchFamily="34" charset="0"/>
              </a:rPr>
              <a:t>4 subjects </a:t>
            </a:r>
            <a:r>
              <a:rPr lang="en-US" altLang="en-US" sz="1600" dirty="0">
                <a:latin typeface="Helvetica" panose="020B0604020202020204" pitchFamily="34" charset="0"/>
                <a:ea typeface="ＭＳ Ｐゴシック" pitchFamily="34" charset="-128"/>
                <a:cs typeface="Helvetica" panose="020B0604020202020204" pitchFamily="34" charset="0"/>
              </a:rPr>
              <a:t>(including English)</a:t>
            </a:r>
          </a:p>
          <a:p>
            <a:pPr>
              <a:spcBef>
                <a:spcPts val="0"/>
              </a:spcBef>
              <a:spcAft>
                <a:spcPts val="0"/>
              </a:spcAft>
              <a:defRPr/>
            </a:pPr>
            <a:endParaRPr lang="en-US" altLang="en-US" sz="1600" dirty="0">
              <a:latin typeface="Helvetica" panose="020B0604020202020204" pitchFamily="34" charset="0"/>
              <a:ea typeface="ＭＳ Ｐゴシック" pitchFamily="34" charset="-128"/>
              <a:cs typeface="Helvetica" panose="020B0604020202020204" pitchFamily="34" charset="0"/>
            </a:endParaRPr>
          </a:p>
          <a:p>
            <a:pPr marL="257175" indent="-257175">
              <a:spcBef>
                <a:spcPts val="0"/>
              </a:spcBef>
              <a:spcAft>
                <a:spcPts val="0"/>
              </a:spcAft>
              <a:buFont typeface="Arial" panose="020B0604020202020204" pitchFamily="34" charset="0"/>
              <a:buChar char="•"/>
              <a:defRPr/>
            </a:pPr>
            <a:r>
              <a:rPr lang="en-US" altLang="en-US" sz="1600" dirty="0">
                <a:latin typeface="Helvetica" panose="020B0604020202020204" pitchFamily="34" charset="0"/>
                <a:ea typeface="ＭＳ Ｐゴシック" pitchFamily="34" charset="-128"/>
                <a:cs typeface="Helvetica" panose="020B0604020202020204" pitchFamily="34" charset="0"/>
              </a:rPr>
              <a:t>a maximum of </a:t>
            </a:r>
            <a:r>
              <a:rPr lang="en-US" altLang="en-US" sz="1600" b="1" dirty="0">
                <a:solidFill>
                  <a:srgbClr val="280070"/>
                </a:solidFill>
                <a:latin typeface="Helvetica" panose="020B0604020202020204" pitchFamily="34" charset="0"/>
                <a:ea typeface="ＭＳ Ｐゴシック" pitchFamily="34" charset="-128"/>
                <a:cs typeface="Helvetica" panose="020B0604020202020204" pitchFamily="34" charset="0"/>
              </a:rPr>
              <a:t>6 units </a:t>
            </a:r>
            <a:r>
              <a:rPr lang="en-US" altLang="en-US" sz="1600" dirty="0">
                <a:latin typeface="Helvetica" panose="020B0604020202020204" pitchFamily="34" charset="0"/>
                <a:ea typeface="ＭＳ Ｐゴシック" pitchFamily="34" charset="-128"/>
                <a:cs typeface="Helvetica" panose="020B0604020202020204" pitchFamily="34" charset="0"/>
              </a:rPr>
              <a:t>of Science may be included in the Year 11 pattern of study. </a:t>
            </a:r>
          </a:p>
          <a:p>
            <a:pPr>
              <a:spcBef>
                <a:spcPts val="0"/>
              </a:spcBef>
              <a:spcAft>
                <a:spcPts val="0"/>
              </a:spcAft>
              <a:defRPr/>
            </a:pPr>
            <a:endParaRPr lang="en-US" altLang="en-US" sz="1600" dirty="0">
              <a:latin typeface="Helvetica" panose="020B0604020202020204" pitchFamily="34" charset="0"/>
              <a:ea typeface="ＭＳ Ｐゴシック" pitchFamily="34" charset="-128"/>
              <a:cs typeface="Helvetica" panose="020B0604020202020204" pitchFamily="34" charset="0"/>
            </a:endParaRPr>
          </a:p>
          <a:p>
            <a:pPr marL="257175" indent="-257175">
              <a:spcBef>
                <a:spcPts val="0"/>
              </a:spcBef>
              <a:spcAft>
                <a:spcPts val="0"/>
              </a:spcAft>
              <a:buFont typeface="Arial" panose="020B0604020202020204" pitchFamily="34" charset="0"/>
              <a:buChar char="•"/>
              <a:defRPr/>
            </a:pPr>
            <a:r>
              <a:rPr lang="en-US" altLang="en-US" sz="1600" dirty="0" smtClean="0">
                <a:latin typeface="Helvetica" panose="020B0604020202020204" pitchFamily="34" charset="0"/>
                <a:ea typeface="ＭＳ Ｐゴシック" pitchFamily="34" charset="-128"/>
                <a:cs typeface="Helvetica" panose="020B0604020202020204" pitchFamily="34" charset="0"/>
              </a:rPr>
              <a:t>a</a:t>
            </a:r>
            <a:r>
              <a:rPr lang="en-US" sz="1600" dirty="0" smtClean="0">
                <a:latin typeface="Helvetica" panose="020B0604020202020204" pitchFamily="34" charset="0"/>
                <a:ea typeface="ＭＳ Ｐゴシック" pitchFamily="34" charset="-128"/>
                <a:cs typeface="Helvetica" panose="020B0604020202020204" pitchFamily="34" charset="0"/>
              </a:rPr>
              <a:t> </a:t>
            </a:r>
            <a:r>
              <a:rPr lang="en-US" sz="1600" dirty="0">
                <a:latin typeface="Helvetica" panose="020B0604020202020204" pitchFamily="34" charset="0"/>
                <a:ea typeface="ＭＳ Ｐゴシック" pitchFamily="34" charset="-128"/>
                <a:cs typeface="Helvetica" panose="020B0604020202020204" pitchFamily="34" charset="0"/>
              </a:rPr>
              <a:t>maximum of </a:t>
            </a:r>
            <a:r>
              <a:rPr lang="en-US" sz="1600" b="1" dirty="0">
                <a:solidFill>
                  <a:srgbClr val="280070"/>
                </a:solidFill>
                <a:latin typeface="Helvetica" panose="020B0604020202020204" pitchFamily="34" charset="0"/>
                <a:ea typeface="ＭＳ Ｐゴシック" pitchFamily="34" charset="-128"/>
                <a:cs typeface="Helvetica" panose="020B0604020202020204" pitchFamily="34" charset="0"/>
              </a:rPr>
              <a:t>7</a:t>
            </a:r>
            <a:r>
              <a:rPr lang="en-US" altLang="en-US" sz="1600" b="1" dirty="0">
                <a:solidFill>
                  <a:srgbClr val="280070"/>
                </a:solidFill>
                <a:latin typeface="Helvetica" panose="020B0604020202020204" pitchFamily="34" charset="0"/>
                <a:ea typeface="ＭＳ Ｐゴシック" pitchFamily="34" charset="-128"/>
                <a:cs typeface="Helvetica" panose="020B0604020202020204" pitchFamily="34" charset="0"/>
              </a:rPr>
              <a:t> units </a:t>
            </a:r>
            <a:r>
              <a:rPr lang="en-US" altLang="en-US" sz="1600" dirty="0">
                <a:latin typeface="Helvetica" panose="020B0604020202020204" pitchFamily="34" charset="0"/>
                <a:ea typeface="ＭＳ Ｐゴシック" pitchFamily="34" charset="-128"/>
                <a:cs typeface="Helvetica" panose="020B0604020202020204" pitchFamily="34" charset="0"/>
              </a:rPr>
              <a:t>of Science may be included in the Year 12 pattern of study.</a:t>
            </a:r>
            <a:endParaRPr lang="en-AU" sz="1600" dirty="0"/>
          </a:p>
        </p:txBody>
      </p:sp>
    </p:spTree>
    <p:extLst>
      <p:ext uri="{BB962C8B-B14F-4D97-AF65-F5344CB8AC3E}">
        <p14:creationId xmlns:p14="http://schemas.microsoft.com/office/powerpoint/2010/main" val="21857124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309944" y="969219"/>
            <a:ext cx="8242744" cy="558849"/>
          </a:xfrm>
        </p:spPr>
        <p:txBody>
          <a:bodyPr/>
          <a:lstStyle/>
          <a:p>
            <a:pPr algn="ctr"/>
            <a:r>
              <a:rPr lang="en-AU" sz="2400" dirty="0">
                <a:effectLst>
                  <a:outerShdw blurRad="38100" dist="38100" dir="2700000" algn="tl">
                    <a:srgbClr val="000000">
                      <a:alpha val="43137"/>
                    </a:srgbClr>
                  </a:outerShdw>
                </a:effectLst>
              </a:rPr>
              <a:t>Requirements for the HSC – meeting the minimum standard in literacy and numeracy</a:t>
            </a:r>
          </a:p>
          <a:p>
            <a:endParaRPr lang="en-AU" dirty="0"/>
          </a:p>
        </p:txBody>
      </p:sp>
      <p:sp>
        <p:nvSpPr>
          <p:cNvPr id="4" name="Text Placeholder 3"/>
          <p:cNvSpPr>
            <a:spLocks noGrp="1"/>
          </p:cNvSpPr>
          <p:nvPr>
            <p:ph type="body" sz="quarter" idx="13"/>
          </p:nvPr>
        </p:nvSpPr>
        <p:spPr/>
        <p:txBody>
          <a:bodyPr/>
          <a:lstStyle/>
          <a:p>
            <a:r>
              <a:rPr lang="en-US" dirty="0"/>
              <a:t>Year 10 Subject Selection for Stage 6</a:t>
            </a:r>
          </a:p>
          <a:p>
            <a:endParaRPr lang="en-AU" dirty="0"/>
          </a:p>
        </p:txBody>
      </p:sp>
      <p:sp>
        <p:nvSpPr>
          <p:cNvPr id="3" name="Text Placeholder 2"/>
          <p:cNvSpPr>
            <a:spLocks noGrp="1"/>
          </p:cNvSpPr>
          <p:nvPr>
            <p:ph type="body" sz="quarter" idx="4294967295"/>
          </p:nvPr>
        </p:nvSpPr>
        <p:spPr>
          <a:xfrm>
            <a:off x="437077" y="1868105"/>
            <a:ext cx="8204415" cy="2565400"/>
          </a:xfrm>
          <a:prstGeom prst="rect">
            <a:avLst/>
          </a:prstGeom>
        </p:spPr>
        <p:txBody>
          <a:bodyPr/>
          <a:lstStyle/>
          <a:p>
            <a:pPr>
              <a:lnSpc>
                <a:spcPct val="150000"/>
              </a:lnSpc>
            </a:pPr>
            <a:r>
              <a:rPr lang="en-AU" sz="1800" dirty="0" smtClean="0">
                <a:latin typeface="Helvetica" panose="020B0604020202020204" pitchFamily="34" charset="0"/>
                <a:cs typeface="Helvetica" panose="020B0604020202020204" pitchFamily="34" charset="0"/>
              </a:rPr>
              <a:t>From 2020, students need to demonstrate they have met a minimum standard in literacy and numeracy to be eligible for a HSC.  </a:t>
            </a:r>
          </a:p>
          <a:p>
            <a:pPr>
              <a:lnSpc>
                <a:spcPct val="150000"/>
              </a:lnSpc>
            </a:pPr>
            <a:r>
              <a:rPr lang="en-US" sz="1800" dirty="0" smtClean="0">
                <a:latin typeface="Helvetica" panose="020B0604020202020204" pitchFamily="34" charset="0"/>
                <a:cs typeface="Helvetica" panose="020B0604020202020204" pitchFamily="34" charset="0"/>
              </a:rPr>
              <a:t>Students </a:t>
            </a:r>
            <a:r>
              <a:rPr lang="en-US" sz="1800" dirty="0">
                <a:latin typeface="Helvetica" panose="020B0604020202020204" pitchFamily="34" charset="0"/>
                <a:cs typeface="Helvetica" panose="020B0604020202020204" pitchFamily="34" charset="0"/>
              </a:rPr>
              <a:t>will show they meet the HSC minimum standard by passing online tests of basic literacy and numeracy skills, which are available for them to sit when they are ready in Year 10, 11 and 12 and after the HSC.</a:t>
            </a:r>
            <a:r>
              <a:rPr lang="en-AU" sz="1800" dirty="0" smtClean="0">
                <a:latin typeface="Helvetica" panose="020B0604020202020204" pitchFamily="34" charset="0"/>
                <a:cs typeface="Helvetica" panose="020B0604020202020204" pitchFamily="34" charset="0"/>
              </a:rPr>
              <a:t> </a:t>
            </a:r>
          </a:p>
          <a:p>
            <a:pPr marL="0" indent="0">
              <a:buNone/>
            </a:pPr>
            <a:endParaRPr lang="en-AU" sz="1400" b="1" dirty="0" smtClean="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17341645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392323" y="969219"/>
            <a:ext cx="8242744" cy="558849"/>
          </a:xfrm>
        </p:spPr>
        <p:txBody>
          <a:bodyPr/>
          <a:lstStyle/>
          <a:p>
            <a:pPr algn="ctr"/>
            <a:r>
              <a:rPr lang="en-AU" sz="2400" dirty="0" smtClean="0">
                <a:effectLst>
                  <a:outerShdw blurRad="38100" dist="38100" dir="2700000" algn="tl">
                    <a:srgbClr val="000000">
                      <a:alpha val="43137"/>
                    </a:srgbClr>
                  </a:outerShdw>
                </a:effectLst>
              </a:rPr>
              <a:t>About the minimum standard online tests</a:t>
            </a:r>
            <a:endParaRPr lang="en-AU" sz="2400" dirty="0">
              <a:effectLst>
                <a:outerShdw blurRad="38100" dist="38100" dir="2700000" algn="tl">
                  <a:srgbClr val="000000">
                    <a:alpha val="43137"/>
                  </a:srgbClr>
                </a:outerShdw>
              </a:effectLst>
            </a:endParaRPr>
          </a:p>
        </p:txBody>
      </p:sp>
      <p:sp>
        <p:nvSpPr>
          <p:cNvPr id="4" name="Text Placeholder 3"/>
          <p:cNvSpPr>
            <a:spLocks noGrp="1"/>
          </p:cNvSpPr>
          <p:nvPr>
            <p:ph type="body" sz="quarter" idx="13"/>
          </p:nvPr>
        </p:nvSpPr>
        <p:spPr/>
        <p:txBody>
          <a:bodyPr/>
          <a:lstStyle/>
          <a:p>
            <a:r>
              <a:rPr lang="en-US" dirty="0"/>
              <a:t>Year 10 Subject Selection for Stage 6</a:t>
            </a:r>
          </a:p>
        </p:txBody>
      </p:sp>
      <p:sp>
        <p:nvSpPr>
          <p:cNvPr id="3" name="Text Placeholder 2"/>
          <p:cNvSpPr>
            <a:spLocks noGrp="1"/>
          </p:cNvSpPr>
          <p:nvPr>
            <p:ph type="body" sz="quarter" idx="4294967295"/>
          </p:nvPr>
        </p:nvSpPr>
        <p:spPr>
          <a:xfrm>
            <a:off x="392323" y="1528068"/>
            <a:ext cx="8029575" cy="3028257"/>
          </a:xfrm>
          <a:prstGeom prst="rect">
            <a:avLst/>
          </a:prstGeom>
        </p:spPr>
        <p:txBody>
          <a:bodyPr/>
          <a:lstStyle/>
          <a:p>
            <a:pPr>
              <a:lnSpc>
                <a:spcPct val="100000"/>
              </a:lnSpc>
            </a:pPr>
            <a:r>
              <a:rPr lang="en-AU" sz="1800" dirty="0" smtClean="0">
                <a:latin typeface="Helvetica" panose="020B0604020202020204" pitchFamily="34" charset="0"/>
                <a:cs typeface="Helvetica" panose="020B0604020202020204" pitchFamily="34" charset="0"/>
              </a:rPr>
              <a:t>Students </a:t>
            </a:r>
            <a:r>
              <a:rPr lang="en-AU" sz="1800" dirty="0">
                <a:latin typeface="Helvetica" panose="020B0604020202020204" pitchFamily="34" charset="0"/>
                <a:cs typeface="Helvetica" panose="020B0604020202020204" pitchFamily="34" charset="0"/>
              </a:rPr>
              <a:t>get up to four times per year to sit each minimum standard reading, writing or numeracy test. </a:t>
            </a:r>
          </a:p>
          <a:p>
            <a:pPr>
              <a:lnSpc>
                <a:spcPct val="100000"/>
              </a:lnSpc>
            </a:pPr>
            <a:r>
              <a:rPr lang="en-AU" sz="1800" dirty="0" smtClean="0">
                <a:latin typeface="Helvetica" panose="020B0604020202020204" pitchFamily="34" charset="0"/>
                <a:cs typeface="Helvetica" panose="020B0604020202020204" pitchFamily="34" charset="0"/>
              </a:rPr>
              <a:t>The test is available on </a:t>
            </a:r>
            <a:r>
              <a:rPr lang="en-AU" sz="1800" b="1" dirty="0" smtClean="0">
                <a:latin typeface="Helvetica" panose="020B0604020202020204" pitchFamily="34" charset="0"/>
                <a:cs typeface="Helvetica" panose="020B0604020202020204" pitchFamily="34" charset="0"/>
              </a:rPr>
              <a:t>all</a:t>
            </a:r>
            <a:r>
              <a:rPr lang="en-AU" sz="1800" dirty="0" smtClean="0">
                <a:latin typeface="Helvetica" panose="020B0604020202020204" pitchFamily="34" charset="0"/>
                <a:cs typeface="Helvetica" panose="020B0604020202020204" pitchFamily="34" charset="0"/>
              </a:rPr>
              <a:t> school days</a:t>
            </a:r>
          </a:p>
          <a:p>
            <a:pPr marL="0" indent="0">
              <a:buNone/>
            </a:pPr>
            <a:r>
              <a:rPr lang="en-AU" sz="1800" b="1" dirty="0">
                <a:latin typeface="Helvetica" panose="020B0604020202020204" pitchFamily="34" charset="0"/>
                <a:cs typeface="Helvetica" panose="020B0604020202020204" pitchFamily="34" charset="0"/>
              </a:rPr>
              <a:t>About the tests:</a:t>
            </a:r>
          </a:p>
          <a:p>
            <a:r>
              <a:rPr lang="en-AU" sz="1800" dirty="0">
                <a:latin typeface="Helvetica" panose="020B0604020202020204" pitchFamily="34" charset="0"/>
                <a:cs typeface="Helvetica" panose="020B0604020202020204" pitchFamily="34" charset="0"/>
              </a:rPr>
              <a:t>Reading:	45 multiple choice computer adaptive questions (45 minutes)</a:t>
            </a:r>
          </a:p>
          <a:p>
            <a:r>
              <a:rPr lang="en-AU" sz="1800" dirty="0">
                <a:latin typeface="Helvetica" panose="020B0604020202020204" pitchFamily="34" charset="0"/>
                <a:cs typeface="Helvetica" panose="020B0604020202020204" pitchFamily="34" charset="0"/>
              </a:rPr>
              <a:t>Numeracy:	45 multiple choice computer adaptive questions (45 minutes)</a:t>
            </a:r>
          </a:p>
          <a:p>
            <a:r>
              <a:rPr lang="en-AU" sz="1800" dirty="0">
                <a:latin typeface="Helvetica" panose="020B0604020202020204" pitchFamily="34" charset="0"/>
                <a:cs typeface="Helvetica" panose="020B0604020202020204" pitchFamily="34" charset="0"/>
              </a:rPr>
              <a:t>Writing:	answer </a:t>
            </a:r>
            <a:r>
              <a:rPr lang="en-AU" sz="1800" u="sng" dirty="0">
                <a:latin typeface="Helvetica" panose="020B0604020202020204" pitchFamily="34" charset="0"/>
                <a:cs typeface="Helvetica" panose="020B0604020202020204" pitchFamily="34" charset="0"/>
              </a:rPr>
              <a:t>one</a:t>
            </a:r>
            <a:r>
              <a:rPr lang="en-AU" sz="1800" dirty="0">
                <a:latin typeface="Helvetica" panose="020B0604020202020204" pitchFamily="34" charset="0"/>
                <a:cs typeface="Helvetica" panose="020B0604020202020204" pitchFamily="34" charset="0"/>
              </a:rPr>
              <a:t> question out of a choice of two prompts. </a:t>
            </a:r>
          </a:p>
          <a:p>
            <a:pPr marL="0" indent="0">
              <a:buNone/>
            </a:pPr>
            <a:r>
              <a:rPr lang="en-AU" sz="1800" dirty="0" smtClean="0">
                <a:latin typeface="Helvetica" panose="020B0604020202020204" pitchFamily="34" charset="0"/>
                <a:cs typeface="Helvetica" panose="020B0604020202020204" pitchFamily="34" charset="0"/>
              </a:rPr>
              <a:t>Refer </a:t>
            </a:r>
            <a:r>
              <a:rPr lang="en-AU" sz="1800" dirty="0">
                <a:latin typeface="Helvetica" panose="020B0604020202020204" pitchFamily="34" charset="0"/>
                <a:cs typeface="Helvetica" panose="020B0604020202020204" pitchFamily="34" charset="0"/>
              </a:rPr>
              <a:t>to the NESA website for more information and resources for parents, students and schools </a:t>
            </a:r>
          </a:p>
          <a:p>
            <a:endParaRPr lang="en-AU" sz="1800" dirty="0">
              <a:latin typeface="Helvetica" panose="020B0604020202020204" pitchFamily="34" charset="0"/>
              <a:cs typeface="Helvetica" panose="020B0604020202020204" pitchFamily="34" charset="0"/>
            </a:endParaRPr>
          </a:p>
          <a:p>
            <a:pPr marL="0" indent="0">
              <a:lnSpc>
                <a:spcPct val="100000"/>
              </a:lnSpc>
              <a:buNone/>
            </a:pPr>
            <a:endParaRPr lang="en-AU" sz="1800" dirty="0">
              <a:latin typeface="Helvetica" panose="020B0604020202020204" pitchFamily="34" charset="0"/>
              <a:cs typeface="Helvetica" panose="020B0604020202020204" pitchFamily="34" charset="0"/>
            </a:endParaRPr>
          </a:p>
          <a:p>
            <a:pPr marL="0" indent="0">
              <a:buNone/>
            </a:pPr>
            <a:endParaRPr lang="en-AU" dirty="0">
              <a:latin typeface="Helvetica" panose="020B0604020202020204" pitchFamily="34" charset="0"/>
              <a:cs typeface="Helvetica" panose="020B0604020202020204" pitchFamily="34" charset="0"/>
            </a:endParaRPr>
          </a:p>
          <a:p>
            <a:endParaRPr lang="en-AU"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87070470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0" marR="0" indent="0" algn="r" defTabSz="685800" rtl="0" eaLnBrk="1" fontAlgn="auto" latinLnBrk="0" hangingPunct="1">
          <a:lnSpc>
            <a:spcPct val="150000"/>
          </a:lnSpc>
          <a:spcBef>
            <a:spcPts val="0"/>
          </a:spcBef>
          <a:spcAft>
            <a:spcPts val="0"/>
          </a:spcAft>
          <a:buClrTx/>
          <a:buSzTx/>
          <a:buFontTx/>
          <a:buNone/>
          <a:tabLst/>
          <a:defRPr sz="1400" b="1" i="0" dirty="0" smtClean="0">
            <a:solidFill>
              <a:srgbClr val="280070"/>
            </a:solidFill>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nesa-powerpoint-template-2018" id="{5B96836F-B24C-477D-8249-A1A95EAA58DC}" vid="{534FBDB8-8080-4C0B-88FC-DD0E498E6F6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NESA+PowerPoint+template</Template>
  <TotalTime>1613</TotalTime>
  <Words>5644</Words>
  <Application>Microsoft Office PowerPoint</Application>
  <PresentationFormat>On-screen Show (16:9)</PresentationFormat>
  <Paragraphs>492</Paragraphs>
  <Slides>43</Slides>
  <Notes>42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43</vt:i4>
      </vt:variant>
    </vt:vector>
  </HeadingPairs>
  <TitlesOfParts>
    <vt:vector size="55" baseType="lpstr">
      <vt:lpstr>MS PGothic</vt:lpstr>
      <vt:lpstr>MS PGothic</vt:lpstr>
      <vt:lpstr>Aparajita</vt:lpstr>
      <vt:lpstr>Arial</vt:lpstr>
      <vt:lpstr>Arial Narrow</vt:lpstr>
      <vt:lpstr>Calibri</vt:lpstr>
      <vt:lpstr>Courier New</vt:lpstr>
      <vt:lpstr>Geneva</vt:lpstr>
      <vt:lpstr>Helvetica</vt:lpstr>
      <vt:lpstr>Wingdings</vt:lpstr>
      <vt:lpstr>ヒラギノ角ゴ Pro W3</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Board of Studies, Teaching and Educational Standards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Margot Braithwaite</dc:creator>
  <cp:lastModifiedBy>Michael Tooke</cp:lastModifiedBy>
  <cp:revision>63</cp:revision>
  <dcterms:created xsi:type="dcterms:W3CDTF">2019-05-21T03:56:57Z</dcterms:created>
  <dcterms:modified xsi:type="dcterms:W3CDTF">2020-07-22T01:27:40Z</dcterms:modified>
</cp:coreProperties>
</file>